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8" r:id="rId3"/>
    <p:sldId id="259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73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3655" autoAdjust="0"/>
  </p:normalViewPr>
  <p:slideViewPr>
    <p:cSldViewPr snapToGrid="0">
      <p:cViewPr varScale="1">
        <p:scale>
          <a:sx n="107" d="100"/>
          <a:sy n="107" d="100"/>
        </p:scale>
        <p:origin x="6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050A2-9CF0-4403-B88D-304C1AB508B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3A3F5A7-C929-46FF-8E17-8DD302D08175}">
      <dgm:prSet phldrT="[Texto]" custT="1"/>
      <dgm:spPr/>
      <dgm:t>
        <a:bodyPr/>
        <a:lstStyle/>
        <a:p>
          <a:r>
            <a:rPr lang="es-CL" sz="4000" dirty="0"/>
            <a:t>ASESORÍA ADIRIGENCIA SINDICAL</a:t>
          </a:r>
        </a:p>
      </dgm:t>
    </dgm:pt>
    <dgm:pt modelId="{E312B86A-553E-460E-9B0F-DAAB8D5095F1}" type="parTrans" cxnId="{E49555C7-1D8D-463B-B4C5-E5D75F2A5954}">
      <dgm:prSet/>
      <dgm:spPr/>
      <dgm:t>
        <a:bodyPr/>
        <a:lstStyle/>
        <a:p>
          <a:endParaRPr lang="es-CL" sz="1200"/>
        </a:p>
      </dgm:t>
    </dgm:pt>
    <dgm:pt modelId="{DBCF89DE-0DDF-40F0-AC15-D5978642B149}" type="sibTrans" cxnId="{E49555C7-1D8D-463B-B4C5-E5D75F2A5954}">
      <dgm:prSet/>
      <dgm:spPr/>
      <dgm:t>
        <a:bodyPr/>
        <a:lstStyle/>
        <a:p>
          <a:endParaRPr lang="es-CL" sz="1200"/>
        </a:p>
      </dgm:t>
    </dgm:pt>
    <dgm:pt modelId="{152231C0-61F5-4698-8ED9-F50C500743E1}">
      <dgm:prSet phldrT="[Texto]" phldr="1" custT="1"/>
      <dgm:spPr/>
      <dgm:t>
        <a:bodyPr/>
        <a:lstStyle/>
        <a:p>
          <a:endParaRPr lang="es-CL" sz="3200" dirty="0"/>
        </a:p>
      </dgm:t>
    </dgm:pt>
    <dgm:pt modelId="{5AADEE0B-0991-47CB-8212-842C706C56D4}" type="parTrans" cxnId="{399AE130-4D63-4542-AC71-CAB99C5438F1}">
      <dgm:prSet/>
      <dgm:spPr/>
      <dgm:t>
        <a:bodyPr/>
        <a:lstStyle/>
        <a:p>
          <a:endParaRPr lang="es-CL" sz="1200"/>
        </a:p>
      </dgm:t>
    </dgm:pt>
    <dgm:pt modelId="{7F886A30-A099-478F-A332-C269999AC111}" type="sibTrans" cxnId="{399AE130-4D63-4542-AC71-CAB99C5438F1}">
      <dgm:prSet/>
      <dgm:spPr/>
      <dgm:t>
        <a:bodyPr/>
        <a:lstStyle/>
        <a:p>
          <a:endParaRPr lang="es-CL" sz="1200"/>
        </a:p>
      </dgm:t>
    </dgm:pt>
    <dgm:pt modelId="{B1D39A03-52BE-4859-A55E-8E65474700D6}">
      <dgm:prSet phldrT="[Texto]" custT="1"/>
      <dgm:spPr/>
      <dgm:t>
        <a:bodyPr/>
        <a:lstStyle/>
        <a:p>
          <a:r>
            <a:rPr lang="es-CL" sz="4000" dirty="0"/>
            <a:t>ASESORÍA A SOCIOS DEL SINDICATO</a:t>
          </a:r>
        </a:p>
      </dgm:t>
    </dgm:pt>
    <dgm:pt modelId="{7DC304D2-4A29-4F80-81FC-CCF173E52845}" type="parTrans" cxnId="{D8C31570-9C6D-4E0C-A79E-202F00672F21}">
      <dgm:prSet/>
      <dgm:spPr/>
      <dgm:t>
        <a:bodyPr/>
        <a:lstStyle/>
        <a:p>
          <a:endParaRPr lang="es-CL" sz="1200"/>
        </a:p>
      </dgm:t>
    </dgm:pt>
    <dgm:pt modelId="{D5A6A971-1A0A-46BE-801A-572E543C8720}" type="sibTrans" cxnId="{D8C31570-9C6D-4E0C-A79E-202F00672F21}">
      <dgm:prSet/>
      <dgm:spPr/>
      <dgm:t>
        <a:bodyPr/>
        <a:lstStyle/>
        <a:p>
          <a:endParaRPr lang="es-CL" sz="1200"/>
        </a:p>
      </dgm:t>
    </dgm:pt>
    <dgm:pt modelId="{0781B049-E693-45AF-BBFA-DCAE96CF26BF}">
      <dgm:prSet phldrT="[Texto]" phldr="1" custT="1"/>
      <dgm:spPr/>
      <dgm:t>
        <a:bodyPr/>
        <a:lstStyle/>
        <a:p>
          <a:endParaRPr lang="es-CL" sz="3200" dirty="0"/>
        </a:p>
      </dgm:t>
    </dgm:pt>
    <dgm:pt modelId="{A7BDF7C1-3739-4AF3-8EF3-092BC50A7812}" type="parTrans" cxnId="{77D24129-AA94-45BA-90D0-2FAC48579B21}">
      <dgm:prSet/>
      <dgm:spPr/>
      <dgm:t>
        <a:bodyPr/>
        <a:lstStyle/>
        <a:p>
          <a:endParaRPr lang="es-CL" sz="1200"/>
        </a:p>
      </dgm:t>
    </dgm:pt>
    <dgm:pt modelId="{6657397E-94C8-42BB-B0C7-0DFE0C8EF4CF}" type="sibTrans" cxnId="{77D24129-AA94-45BA-90D0-2FAC48579B21}">
      <dgm:prSet/>
      <dgm:spPr/>
      <dgm:t>
        <a:bodyPr/>
        <a:lstStyle/>
        <a:p>
          <a:endParaRPr lang="es-CL" sz="1200"/>
        </a:p>
      </dgm:t>
    </dgm:pt>
    <dgm:pt modelId="{5A59F81B-5427-4BA2-BB30-F9DD85909B9C}">
      <dgm:prSet phldrT="[Texto]" custT="1"/>
      <dgm:spPr/>
      <dgm:t>
        <a:bodyPr/>
        <a:lstStyle/>
        <a:p>
          <a:r>
            <a:rPr lang="es-CL" sz="4000" dirty="0"/>
            <a:t>VALORES:</a:t>
          </a:r>
        </a:p>
      </dgm:t>
    </dgm:pt>
    <dgm:pt modelId="{868ABDDA-6673-4A22-8330-FD954BF613CA}" type="parTrans" cxnId="{3568A6F5-41C2-4299-922F-D9274514BD60}">
      <dgm:prSet/>
      <dgm:spPr/>
      <dgm:t>
        <a:bodyPr/>
        <a:lstStyle/>
        <a:p>
          <a:endParaRPr lang="es-CL" sz="1200"/>
        </a:p>
      </dgm:t>
    </dgm:pt>
    <dgm:pt modelId="{04BB651B-4971-4EBB-8A49-CDBBE6370A56}" type="sibTrans" cxnId="{3568A6F5-41C2-4299-922F-D9274514BD60}">
      <dgm:prSet/>
      <dgm:spPr/>
      <dgm:t>
        <a:bodyPr/>
        <a:lstStyle/>
        <a:p>
          <a:endParaRPr lang="es-CL" sz="1200"/>
        </a:p>
      </dgm:t>
    </dgm:pt>
    <dgm:pt modelId="{F68C02D8-9785-41F0-8099-E847FDB8C53D}">
      <dgm:prSet phldrT="[Texto]" custT="1"/>
      <dgm:spPr/>
      <dgm:t>
        <a:bodyPr/>
        <a:lstStyle/>
        <a:p>
          <a:r>
            <a:rPr lang="es-CL" sz="2000" dirty="0"/>
            <a:t>Referido a asesoría sindical: $600 por socio mensual</a:t>
          </a:r>
        </a:p>
      </dgm:t>
    </dgm:pt>
    <dgm:pt modelId="{E93E0DFA-1C7F-4DF1-BBCC-66ED3AB51E6D}" type="parTrans" cxnId="{38FA6647-AB70-4E05-B690-5BBD0899D085}">
      <dgm:prSet/>
      <dgm:spPr/>
      <dgm:t>
        <a:bodyPr/>
        <a:lstStyle/>
        <a:p>
          <a:endParaRPr lang="es-CL" sz="1200"/>
        </a:p>
      </dgm:t>
    </dgm:pt>
    <dgm:pt modelId="{FB9A7DFC-DB4A-4210-A7A1-3AB6971F6176}" type="sibTrans" cxnId="{38FA6647-AB70-4E05-B690-5BBD0899D085}">
      <dgm:prSet/>
      <dgm:spPr/>
      <dgm:t>
        <a:bodyPr/>
        <a:lstStyle/>
        <a:p>
          <a:endParaRPr lang="es-CL" sz="1200"/>
        </a:p>
      </dgm:t>
    </dgm:pt>
    <dgm:pt modelId="{B3F38A50-7222-48FE-A821-CD079336287C}">
      <dgm:prSet phldrT="[Texto]" custT="1"/>
      <dgm:spPr/>
      <dgm:t>
        <a:bodyPr/>
        <a:lstStyle/>
        <a:p>
          <a:r>
            <a:rPr lang="es-CL" sz="2000" dirty="0"/>
            <a:t>Referido a juicios laborales:20% sobre lo efectivamente percibido por el trabajador</a:t>
          </a:r>
        </a:p>
      </dgm:t>
    </dgm:pt>
    <dgm:pt modelId="{64A477FF-E3E7-4271-8601-479A06530DD0}" type="parTrans" cxnId="{3C8E05C2-A49C-4637-8AB8-B10C6949E4C8}">
      <dgm:prSet/>
      <dgm:spPr/>
      <dgm:t>
        <a:bodyPr/>
        <a:lstStyle/>
        <a:p>
          <a:endParaRPr lang="es-CL" sz="1200"/>
        </a:p>
      </dgm:t>
    </dgm:pt>
    <dgm:pt modelId="{9EDA1F1A-2799-4AE0-BC14-89AB997F9EF1}" type="sibTrans" cxnId="{3C8E05C2-A49C-4637-8AB8-B10C6949E4C8}">
      <dgm:prSet/>
      <dgm:spPr/>
      <dgm:t>
        <a:bodyPr/>
        <a:lstStyle/>
        <a:p>
          <a:endParaRPr lang="es-CL" sz="1200"/>
        </a:p>
      </dgm:t>
    </dgm:pt>
    <dgm:pt modelId="{107BE1B4-449F-4B00-997B-F03CB4A24771}">
      <dgm:prSet phldrT="[Texto]" custT="1"/>
      <dgm:spPr/>
      <dgm:t>
        <a:bodyPr/>
        <a:lstStyle/>
        <a:p>
          <a:endParaRPr lang="es-CL" sz="2000" dirty="0"/>
        </a:p>
      </dgm:t>
    </dgm:pt>
    <dgm:pt modelId="{065C15A5-DE56-4183-A8FB-3DFF4D044C0A}" type="parTrans" cxnId="{F44628F5-C089-4130-A047-26C10F69E714}">
      <dgm:prSet/>
      <dgm:spPr/>
      <dgm:t>
        <a:bodyPr/>
        <a:lstStyle/>
        <a:p>
          <a:endParaRPr lang="es-CL"/>
        </a:p>
      </dgm:t>
    </dgm:pt>
    <dgm:pt modelId="{EC820A94-F514-4C39-A8AA-B5D275D7E2D2}" type="sibTrans" cxnId="{F44628F5-C089-4130-A047-26C10F69E714}">
      <dgm:prSet/>
      <dgm:spPr/>
      <dgm:t>
        <a:bodyPr/>
        <a:lstStyle/>
        <a:p>
          <a:endParaRPr lang="es-CL"/>
        </a:p>
      </dgm:t>
    </dgm:pt>
    <dgm:pt modelId="{ABD1854A-1AA4-4897-9E81-FAC302928521}">
      <dgm:prSet phldrT="[Texto]" custT="1"/>
      <dgm:spPr/>
      <dgm:t>
        <a:bodyPr/>
        <a:lstStyle/>
        <a:p>
          <a:r>
            <a:rPr lang="es-CL" sz="2000" dirty="0"/>
            <a:t>Referido al seguimiento del CC: $5.000 por cada socio, una vez con vigencia de 24 meses</a:t>
          </a:r>
        </a:p>
      </dgm:t>
    </dgm:pt>
    <dgm:pt modelId="{5DDE920C-A7D2-4D15-A6FB-9C49BC776D9D}" type="parTrans" cxnId="{BEA60CFD-71B9-4726-85C2-55572566A9A2}">
      <dgm:prSet/>
      <dgm:spPr/>
      <dgm:t>
        <a:bodyPr/>
        <a:lstStyle/>
        <a:p>
          <a:endParaRPr lang="es-CL"/>
        </a:p>
      </dgm:t>
    </dgm:pt>
    <dgm:pt modelId="{6CB2BE65-6682-462A-A898-2CA94FFDDDC4}" type="sibTrans" cxnId="{BEA60CFD-71B9-4726-85C2-55572566A9A2}">
      <dgm:prSet/>
      <dgm:spPr/>
      <dgm:t>
        <a:bodyPr/>
        <a:lstStyle/>
        <a:p>
          <a:endParaRPr lang="es-CL"/>
        </a:p>
      </dgm:t>
    </dgm:pt>
    <dgm:pt modelId="{0C5ECDDB-A6C9-4DB4-947A-8D6D2E48A0B8}" type="pres">
      <dgm:prSet presAssocID="{9F9050A2-9CF0-4403-B88D-304C1AB508B4}" presName="Name0" presStyleCnt="0">
        <dgm:presLayoutVars>
          <dgm:dir/>
          <dgm:resizeHandles val="exact"/>
        </dgm:presLayoutVars>
      </dgm:prSet>
      <dgm:spPr/>
    </dgm:pt>
    <dgm:pt modelId="{5F9A0478-FD7D-4285-BBA6-48A322A08984}" type="pres">
      <dgm:prSet presAssocID="{93A3F5A7-C929-46FF-8E17-8DD302D08175}" presName="node" presStyleLbl="node1" presStyleIdx="0" presStyleCnt="3">
        <dgm:presLayoutVars>
          <dgm:bulletEnabled val="1"/>
        </dgm:presLayoutVars>
      </dgm:prSet>
      <dgm:spPr/>
    </dgm:pt>
    <dgm:pt modelId="{3F06EEDC-E203-4058-8B39-6094B8DB0EA4}" type="pres">
      <dgm:prSet presAssocID="{DBCF89DE-0DDF-40F0-AC15-D5978642B149}" presName="sibTrans" presStyleCnt="0"/>
      <dgm:spPr/>
    </dgm:pt>
    <dgm:pt modelId="{009FCD6B-D0FC-4590-9EC1-972EDB9194C2}" type="pres">
      <dgm:prSet presAssocID="{B1D39A03-52BE-4859-A55E-8E65474700D6}" presName="node" presStyleLbl="node1" presStyleIdx="1" presStyleCnt="3">
        <dgm:presLayoutVars>
          <dgm:bulletEnabled val="1"/>
        </dgm:presLayoutVars>
      </dgm:prSet>
      <dgm:spPr/>
    </dgm:pt>
    <dgm:pt modelId="{CA7C0FF6-9A49-44BC-8E6E-3445FDF961F5}" type="pres">
      <dgm:prSet presAssocID="{D5A6A971-1A0A-46BE-801A-572E543C8720}" presName="sibTrans" presStyleCnt="0"/>
      <dgm:spPr/>
    </dgm:pt>
    <dgm:pt modelId="{05A982D9-6E30-4CCC-A828-0F2CEE0D0ED0}" type="pres">
      <dgm:prSet presAssocID="{5A59F81B-5427-4BA2-BB30-F9DD85909B9C}" presName="node" presStyleLbl="node1" presStyleIdx="2" presStyleCnt="3">
        <dgm:presLayoutVars>
          <dgm:bulletEnabled val="1"/>
        </dgm:presLayoutVars>
      </dgm:prSet>
      <dgm:spPr/>
    </dgm:pt>
  </dgm:ptLst>
  <dgm:cxnLst>
    <dgm:cxn modelId="{D6E7C223-B747-4ECB-A977-EDF6C2310142}" type="presOf" srcId="{107BE1B4-449F-4B00-997B-F03CB4A24771}" destId="{05A982D9-6E30-4CCC-A828-0F2CEE0D0ED0}" srcOrd="0" destOrd="4" presId="urn:microsoft.com/office/officeart/2005/8/layout/hList6"/>
    <dgm:cxn modelId="{A656DE24-09F3-421C-90C6-A6B013B23B13}" type="presOf" srcId="{5A59F81B-5427-4BA2-BB30-F9DD85909B9C}" destId="{05A982D9-6E30-4CCC-A828-0F2CEE0D0ED0}" srcOrd="0" destOrd="0" presId="urn:microsoft.com/office/officeart/2005/8/layout/hList6"/>
    <dgm:cxn modelId="{6AA3B928-824A-4C0A-ACB3-4B7A6AE73DC0}" type="presOf" srcId="{F68C02D8-9785-41F0-8099-E847FDB8C53D}" destId="{05A982D9-6E30-4CCC-A828-0F2CEE0D0ED0}" srcOrd="0" destOrd="1" presId="urn:microsoft.com/office/officeart/2005/8/layout/hList6"/>
    <dgm:cxn modelId="{77D24129-AA94-45BA-90D0-2FAC48579B21}" srcId="{B1D39A03-52BE-4859-A55E-8E65474700D6}" destId="{0781B049-E693-45AF-BBFA-DCAE96CF26BF}" srcOrd="0" destOrd="0" parTransId="{A7BDF7C1-3739-4AF3-8EF3-092BC50A7812}" sibTransId="{6657397E-94C8-42BB-B0C7-0DFE0C8EF4CF}"/>
    <dgm:cxn modelId="{466B5F2E-A243-4BA5-8093-DBBF074B2635}" type="presOf" srcId="{0781B049-E693-45AF-BBFA-DCAE96CF26BF}" destId="{009FCD6B-D0FC-4590-9EC1-972EDB9194C2}" srcOrd="0" destOrd="1" presId="urn:microsoft.com/office/officeart/2005/8/layout/hList6"/>
    <dgm:cxn modelId="{399AE130-4D63-4542-AC71-CAB99C5438F1}" srcId="{93A3F5A7-C929-46FF-8E17-8DD302D08175}" destId="{152231C0-61F5-4698-8ED9-F50C500743E1}" srcOrd="0" destOrd="0" parTransId="{5AADEE0B-0991-47CB-8212-842C706C56D4}" sibTransId="{7F886A30-A099-478F-A332-C269999AC111}"/>
    <dgm:cxn modelId="{BAD99F38-45EA-4C98-A796-B9B99736CA7E}" type="presOf" srcId="{B1D39A03-52BE-4859-A55E-8E65474700D6}" destId="{009FCD6B-D0FC-4590-9EC1-972EDB9194C2}" srcOrd="0" destOrd="0" presId="urn:microsoft.com/office/officeart/2005/8/layout/hList6"/>
    <dgm:cxn modelId="{38FA6647-AB70-4E05-B690-5BBD0899D085}" srcId="{5A59F81B-5427-4BA2-BB30-F9DD85909B9C}" destId="{F68C02D8-9785-41F0-8099-E847FDB8C53D}" srcOrd="0" destOrd="0" parTransId="{E93E0DFA-1C7F-4DF1-BBCC-66ED3AB51E6D}" sibTransId="{FB9A7DFC-DB4A-4210-A7A1-3AB6971F6176}"/>
    <dgm:cxn modelId="{D8C31570-9C6D-4E0C-A79E-202F00672F21}" srcId="{9F9050A2-9CF0-4403-B88D-304C1AB508B4}" destId="{B1D39A03-52BE-4859-A55E-8E65474700D6}" srcOrd="1" destOrd="0" parTransId="{7DC304D2-4A29-4F80-81FC-CCF173E52845}" sibTransId="{D5A6A971-1A0A-46BE-801A-572E543C8720}"/>
    <dgm:cxn modelId="{5AF35551-C165-4E99-82AA-BE4C5D991597}" type="presOf" srcId="{93A3F5A7-C929-46FF-8E17-8DD302D08175}" destId="{5F9A0478-FD7D-4285-BBA6-48A322A08984}" srcOrd="0" destOrd="0" presId="urn:microsoft.com/office/officeart/2005/8/layout/hList6"/>
    <dgm:cxn modelId="{7716437C-A0BE-4F72-8389-40B57002263E}" type="presOf" srcId="{9F9050A2-9CF0-4403-B88D-304C1AB508B4}" destId="{0C5ECDDB-A6C9-4DB4-947A-8D6D2E48A0B8}" srcOrd="0" destOrd="0" presId="urn:microsoft.com/office/officeart/2005/8/layout/hList6"/>
    <dgm:cxn modelId="{2FEA9283-A707-428F-AB72-5F0C96F8E9FB}" type="presOf" srcId="{152231C0-61F5-4698-8ED9-F50C500743E1}" destId="{5F9A0478-FD7D-4285-BBA6-48A322A08984}" srcOrd="0" destOrd="1" presId="urn:microsoft.com/office/officeart/2005/8/layout/hList6"/>
    <dgm:cxn modelId="{98782397-A912-4674-ADC4-38A57CCE1A9F}" type="presOf" srcId="{ABD1854A-1AA4-4897-9E81-FAC302928521}" destId="{05A982D9-6E30-4CCC-A828-0F2CEE0D0ED0}" srcOrd="0" destOrd="3" presId="urn:microsoft.com/office/officeart/2005/8/layout/hList6"/>
    <dgm:cxn modelId="{3C8E05C2-A49C-4637-8AB8-B10C6949E4C8}" srcId="{5A59F81B-5427-4BA2-BB30-F9DD85909B9C}" destId="{B3F38A50-7222-48FE-A821-CD079336287C}" srcOrd="1" destOrd="0" parTransId="{64A477FF-E3E7-4271-8601-479A06530DD0}" sibTransId="{9EDA1F1A-2799-4AE0-BC14-89AB997F9EF1}"/>
    <dgm:cxn modelId="{E49555C7-1D8D-463B-B4C5-E5D75F2A5954}" srcId="{9F9050A2-9CF0-4403-B88D-304C1AB508B4}" destId="{93A3F5A7-C929-46FF-8E17-8DD302D08175}" srcOrd="0" destOrd="0" parTransId="{E312B86A-553E-460E-9B0F-DAAB8D5095F1}" sibTransId="{DBCF89DE-0DDF-40F0-AC15-D5978642B149}"/>
    <dgm:cxn modelId="{BBC056E2-6E0E-414E-8FF8-D73881BC520F}" type="presOf" srcId="{B3F38A50-7222-48FE-A821-CD079336287C}" destId="{05A982D9-6E30-4CCC-A828-0F2CEE0D0ED0}" srcOrd="0" destOrd="2" presId="urn:microsoft.com/office/officeart/2005/8/layout/hList6"/>
    <dgm:cxn modelId="{F44628F5-C089-4130-A047-26C10F69E714}" srcId="{5A59F81B-5427-4BA2-BB30-F9DD85909B9C}" destId="{107BE1B4-449F-4B00-997B-F03CB4A24771}" srcOrd="3" destOrd="0" parTransId="{065C15A5-DE56-4183-A8FB-3DFF4D044C0A}" sibTransId="{EC820A94-F514-4C39-A8AA-B5D275D7E2D2}"/>
    <dgm:cxn modelId="{3568A6F5-41C2-4299-922F-D9274514BD60}" srcId="{9F9050A2-9CF0-4403-B88D-304C1AB508B4}" destId="{5A59F81B-5427-4BA2-BB30-F9DD85909B9C}" srcOrd="2" destOrd="0" parTransId="{868ABDDA-6673-4A22-8330-FD954BF613CA}" sibTransId="{04BB651B-4971-4EBB-8A49-CDBBE6370A56}"/>
    <dgm:cxn modelId="{BEA60CFD-71B9-4726-85C2-55572566A9A2}" srcId="{5A59F81B-5427-4BA2-BB30-F9DD85909B9C}" destId="{ABD1854A-1AA4-4897-9E81-FAC302928521}" srcOrd="2" destOrd="0" parTransId="{5DDE920C-A7D2-4D15-A6FB-9C49BC776D9D}" sibTransId="{6CB2BE65-6682-462A-A898-2CA94FFDDDC4}"/>
    <dgm:cxn modelId="{8ADFFF18-FB3D-468F-925C-E1A5EA9C2982}" type="presParOf" srcId="{0C5ECDDB-A6C9-4DB4-947A-8D6D2E48A0B8}" destId="{5F9A0478-FD7D-4285-BBA6-48A322A08984}" srcOrd="0" destOrd="0" presId="urn:microsoft.com/office/officeart/2005/8/layout/hList6"/>
    <dgm:cxn modelId="{B01A89D9-B14B-4A44-AC87-4FEC3DFBC3E1}" type="presParOf" srcId="{0C5ECDDB-A6C9-4DB4-947A-8D6D2E48A0B8}" destId="{3F06EEDC-E203-4058-8B39-6094B8DB0EA4}" srcOrd="1" destOrd="0" presId="urn:microsoft.com/office/officeart/2005/8/layout/hList6"/>
    <dgm:cxn modelId="{6DFAE274-F60A-499D-99C1-11AF67401D26}" type="presParOf" srcId="{0C5ECDDB-A6C9-4DB4-947A-8D6D2E48A0B8}" destId="{009FCD6B-D0FC-4590-9EC1-972EDB9194C2}" srcOrd="2" destOrd="0" presId="urn:microsoft.com/office/officeart/2005/8/layout/hList6"/>
    <dgm:cxn modelId="{0CD2FDCA-CA2A-4C9A-8A20-D85D6B4B2226}" type="presParOf" srcId="{0C5ECDDB-A6C9-4DB4-947A-8D6D2E48A0B8}" destId="{CA7C0FF6-9A49-44BC-8E6E-3445FDF961F5}" srcOrd="3" destOrd="0" presId="urn:microsoft.com/office/officeart/2005/8/layout/hList6"/>
    <dgm:cxn modelId="{F53F9538-768C-40FF-9F98-4FC939B4C23E}" type="presParOf" srcId="{0C5ECDDB-A6C9-4DB4-947A-8D6D2E48A0B8}" destId="{05A982D9-6E30-4CCC-A828-0F2CEE0D0ED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DF160C-6739-41F1-9D4D-5FFDE99DA076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D7D0263-5F52-410F-8370-675E8B06C95F}">
      <dgm:prSet phldrT="[Texto]"/>
      <dgm:spPr/>
      <dgm:t>
        <a:bodyPr/>
        <a:lstStyle/>
        <a:p>
          <a:r>
            <a:rPr lang="es-CL" dirty="0"/>
            <a:t>Colegio San Pedro Nolasco</a:t>
          </a:r>
        </a:p>
      </dgm:t>
    </dgm:pt>
    <dgm:pt modelId="{E438339C-F405-43ED-A949-00BDD9D7327C}" type="parTrans" cxnId="{20080888-BA08-422D-9D6D-F3B063C5F0AA}">
      <dgm:prSet/>
      <dgm:spPr/>
      <dgm:t>
        <a:bodyPr/>
        <a:lstStyle/>
        <a:p>
          <a:endParaRPr lang="es-CL"/>
        </a:p>
      </dgm:t>
    </dgm:pt>
    <dgm:pt modelId="{EDB955A4-2754-489D-8943-10356B581D51}" type="sibTrans" cxnId="{20080888-BA08-422D-9D6D-F3B063C5F0AA}">
      <dgm:prSet/>
      <dgm:spPr/>
      <dgm:t>
        <a:bodyPr/>
        <a:lstStyle/>
        <a:p>
          <a:r>
            <a:rPr lang="es-CL" dirty="0"/>
            <a:t>Claro</a:t>
          </a:r>
        </a:p>
      </dgm:t>
    </dgm:pt>
    <dgm:pt modelId="{63F781D6-CE33-435D-9CFF-33778868D0C9}">
      <dgm:prSet phldrT="[Texto]" phldr="1"/>
      <dgm:spPr/>
      <dgm:t>
        <a:bodyPr/>
        <a:lstStyle/>
        <a:p>
          <a:endParaRPr lang="es-CL"/>
        </a:p>
      </dgm:t>
    </dgm:pt>
    <dgm:pt modelId="{5FFD99EE-7EC4-4421-B392-DB80ED3A10EE}" type="parTrans" cxnId="{FFD680B1-DFED-4367-B76E-2E2F7DCC5420}">
      <dgm:prSet/>
      <dgm:spPr/>
      <dgm:t>
        <a:bodyPr/>
        <a:lstStyle/>
        <a:p>
          <a:endParaRPr lang="es-CL"/>
        </a:p>
      </dgm:t>
    </dgm:pt>
    <dgm:pt modelId="{1290B0DC-B0D7-4AFE-A563-753D92F785C5}" type="sibTrans" cxnId="{FFD680B1-DFED-4367-B76E-2E2F7DCC5420}">
      <dgm:prSet/>
      <dgm:spPr/>
      <dgm:t>
        <a:bodyPr/>
        <a:lstStyle/>
        <a:p>
          <a:endParaRPr lang="es-CL"/>
        </a:p>
      </dgm:t>
    </dgm:pt>
    <dgm:pt modelId="{E31B1017-3D7B-4955-9FEA-FB6B78EC2BAF}">
      <dgm:prSet phldrT="[Texto]"/>
      <dgm:spPr/>
      <dgm:t>
        <a:bodyPr/>
        <a:lstStyle/>
        <a:p>
          <a:r>
            <a:rPr lang="es-CL" dirty="0"/>
            <a:t>Clínica Dental </a:t>
          </a:r>
          <a:r>
            <a:rPr lang="es-CL" dirty="0" err="1"/>
            <a:t>Etika</a:t>
          </a:r>
          <a:endParaRPr lang="es-CL" dirty="0"/>
        </a:p>
      </dgm:t>
    </dgm:pt>
    <dgm:pt modelId="{23E5AF7D-1A14-4A33-8C1C-DAE9591B56C3}" type="parTrans" cxnId="{33994D09-91CE-4BA2-9BCA-71488301B40E}">
      <dgm:prSet/>
      <dgm:spPr/>
      <dgm:t>
        <a:bodyPr/>
        <a:lstStyle/>
        <a:p>
          <a:endParaRPr lang="es-CL"/>
        </a:p>
      </dgm:t>
    </dgm:pt>
    <dgm:pt modelId="{343B6212-2BB7-4307-AFA7-FA24835A0DCC}" type="sibTrans" cxnId="{33994D09-91CE-4BA2-9BCA-71488301B40E}">
      <dgm:prSet/>
      <dgm:spPr/>
      <dgm:t>
        <a:bodyPr/>
        <a:lstStyle/>
        <a:p>
          <a:r>
            <a:rPr lang="es-CL" dirty="0"/>
            <a:t>Óptica Galán</a:t>
          </a:r>
        </a:p>
      </dgm:t>
    </dgm:pt>
    <dgm:pt modelId="{CBA27BDB-4BD2-493B-BCC3-8658756692DD}">
      <dgm:prSet phldrT="[Texto]" phldr="1"/>
      <dgm:spPr/>
      <dgm:t>
        <a:bodyPr/>
        <a:lstStyle/>
        <a:p>
          <a:endParaRPr lang="es-CL"/>
        </a:p>
      </dgm:t>
    </dgm:pt>
    <dgm:pt modelId="{EF17F7EA-FDEB-4CB4-AD80-B10B697B6535}" type="parTrans" cxnId="{D7002630-E657-457C-A33E-7E9CAD55DB23}">
      <dgm:prSet/>
      <dgm:spPr/>
      <dgm:t>
        <a:bodyPr/>
        <a:lstStyle/>
        <a:p>
          <a:endParaRPr lang="es-CL"/>
        </a:p>
      </dgm:t>
    </dgm:pt>
    <dgm:pt modelId="{75BB9578-BF9B-4139-9006-EBFC9484C515}" type="sibTrans" cxnId="{D7002630-E657-457C-A33E-7E9CAD55DB23}">
      <dgm:prSet/>
      <dgm:spPr/>
      <dgm:t>
        <a:bodyPr/>
        <a:lstStyle/>
        <a:p>
          <a:endParaRPr lang="es-CL"/>
        </a:p>
      </dgm:t>
    </dgm:pt>
    <dgm:pt modelId="{E277B6D9-2A9E-4E26-AFC8-C86974C91773}">
      <dgm:prSet phldrT="[Texto]" custT="1"/>
      <dgm:spPr/>
      <dgm:t>
        <a:bodyPr/>
        <a:lstStyle/>
        <a:p>
          <a:r>
            <a:rPr lang="es-CL" sz="3200" dirty="0"/>
            <a:t>Etc.</a:t>
          </a:r>
        </a:p>
      </dgm:t>
    </dgm:pt>
    <dgm:pt modelId="{DCCBC8DB-ECF0-4958-AB7A-BD8834F4B35D}" type="parTrans" cxnId="{71FD9E61-E1D1-4CD8-9760-90300852179E}">
      <dgm:prSet/>
      <dgm:spPr/>
      <dgm:t>
        <a:bodyPr/>
        <a:lstStyle/>
        <a:p>
          <a:endParaRPr lang="es-CL"/>
        </a:p>
      </dgm:t>
    </dgm:pt>
    <dgm:pt modelId="{6BBB21A2-B6EA-479B-922B-7FD0EEE8D099}" type="sibTrans" cxnId="{71FD9E61-E1D1-4CD8-9760-90300852179E}">
      <dgm:prSet/>
      <dgm:spPr/>
      <dgm:t>
        <a:bodyPr/>
        <a:lstStyle/>
        <a:p>
          <a:r>
            <a:rPr lang="es-CL" dirty="0"/>
            <a:t>Lipigas</a:t>
          </a:r>
        </a:p>
      </dgm:t>
    </dgm:pt>
    <dgm:pt modelId="{8725A704-A9DE-4749-83B8-FBF072424AD7}">
      <dgm:prSet phldrT="[Texto]" phldr="1"/>
      <dgm:spPr/>
      <dgm:t>
        <a:bodyPr/>
        <a:lstStyle/>
        <a:p>
          <a:endParaRPr lang="es-CL"/>
        </a:p>
      </dgm:t>
    </dgm:pt>
    <dgm:pt modelId="{F09E9670-8764-4B08-A072-37C3728FB246}" type="parTrans" cxnId="{17356079-059A-4440-93E6-7298A209E21D}">
      <dgm:prSet/>
      <dgm:spPr/>
      <dgm:t>
        <a:bodyPr/>
        <a:lstStyle/>
        <a:p>
          <a:endParaRPr lang="es-CL"/>
        </a:p>
      </dgm:t>
    </dgm:pt>
    <dgm:pt modelId="{90E267D4-0230-4F91-80F2-E6A7F5085805}" type="sibTrans" cxnId="{17356079-059A-4440-93E6-7298A209E21D}">
      <dgm:prSet/>
      <dgm:spPr/>
      <dgm:t>
        <a:bodyPr/>
        <a:lstStyle/>
        <a:p>
          <a:endParaRPr lang="es-CL"/>
        </a:p>
      </dgm:t>
    </dgm:pt>
    <dgm:pt modelId="{06544C7A-57B0-41E1-9043-76FAD66CDDED}" type="pres">
      <dgm:prSet presAssocID="{DDDF160C-6739-41F1-9D4D-5FFDE99DA076}" presName="Name0" presStyleCnt="0">
        <dgm:presLayoutVars>
          <dgm:chMax/>
          <dgm:chPref/>
          <dgm:dir/>
          <dgm:animLvl val="lvl"/>
        </dgm:presLayoutVars>
      </dgm:prSet>
      <dgm:spPr/>
    </dgm:pt>
    <dgm:pt modelId="{89DC18E4-B45C-44A0-BC89-60CCFE95217B}" type="pres">
      <dgm:prSet presAssocID="{BD7D0263-5F52-410F-8370-675E8B06C95F}" presName="composite" presStyleCnt="0"/>
      <dgm:spPr/>
    </dgm:pt>
    <dgm:pt modelId="{B66A6B3C-3AEB-4C40-922F-7F27D497EED9}" type="pres">
      <dgm:prSet presAssocID="{BD7D0263-5F52-410F-8370-675E8B06C95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85EBF71-A1D0-4BE8-89CB-094D1637B500}" type="pres">
      <dgm:prSet presAssocID="{BD7D0263-5F52-410F-8370-675E8B06C95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8038C97-B952-434F-8E66-064B8D4FBA1C}" type="pres">
      <dgm:prSet presAssocID="{BD7D0263-5F52-410F-8370-675E8B06C95F}" presName="BalanceSpacing" presStyleCnt="0"/>
      <dgm:spPr/>
    </dgm:pt>
    <dgm:pt modelId="{CC47983F-633E-4BA2-ABA1-EEECE5B54EEA}" type="pres">
      <dgm:prSet presAssocID="{BD7D0263-5F52-410F-8370-675E8B06C95F}" presName="BalanceSpacing1" presStyleCnt="0"/>
      <dgm:spPr/>
    </dgm:pt>
    <dgm:pt modelId="{191EE0E3-5D12-4DD8-837A-FDE7813303A7}" type="pres">
      <dgm:prSet presAssocID="{EDB955A4-2754-489D-8943-10356B581D51}" presName="Accent1Text" presStyleLbl="node1" presStyleIdx="1" presStyleCnt="6"/>
      <dgm:spPr/>
    </dgm:pt>
    <dgm:pt modelId="{3C1CE75B-D501-473B-9D1E-E23BCB25CE1C}" type="pres">
      <dgm:prSet presAssocID="{EDB955A4-2754-489D-8943-10356B581D51}" presName="spaceBetweenRectangles" presStyleCnt="0"/>
      <dgm:spPr/>
    </dgm:pt>
    <dgm:pt modelId="{0081125A-901D-4F89-AE07-DDC5EDE406A5}" type="pres">
      <dgm:prSet presAssocID="{E31B1017-3D7B-4955-9FEA-FB6B78EC2BAF}" presName="composite" presStyleCnt="0"/>
      <dgm:spPr/>
    </dgm:pt>
    <dgm:pt modelId="{D419537C-5C6A-4DB6-8F4B-216859D48B41}" type="pres">
      <dgm:prSet presAssocID="{E31B1017-3D7B-4955-9FEA-FB6B78EC2BA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8701C0C-3CFA-4583-9D65-0C165D919E2F}" type="pres">
      <dgm:prSet presAssocID="{E31B1017-3D7B-4955-9FEA-FB6B78EC2BA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24F8291-418E-46ED-8CB7-A6C0BCFE0B5F}" type="pres">
      <dgm:prSet presAssocID="{E31B1017-3D7B-4955-9FEA-FB6B78EC2BAF}" presName="BalanceSpacing" presStyleCnt="0"/>
      <dgm:spPr/>
    </dgm:pt>
    <dgm:pt modelId="{770CCE5E-BF9E-44BE-8DA3-923B376C854E}" type="pres">
      <dgm:prSet presAssocID="{E31B1017-3D7B-4955-9FEA-FB6B78EC2BAF}" presName="BalanceSpacing1" presStyleCnt="0"/>
      <dgm:spPr/>
    </dgm:pt>
    <dgm:pt modelId="{BECAC51E-020E-484E-A150-7EBA8201E7A3}" type="pres">
      <dgm:prSet presAssocID="{343B6212-2BB7-4307-AFA7-FA24835A0DCC}" presName="Accent1Text" presStyleLbl="node1" presStyleIdx="3" presStyleCnt="6"/>
      <dgm:spPr/>
    </dgm:pt>
    <dgm:pt modelId="{DC5DB769-0F31-4C82-86DA-43D5C7269862}" type="pres">
      <dgm:prSet presAssocID="{343B6212-2BB7-4307-AFA7-FA24835A0DCC}" presName="spaceBetweenRectangles" presStyleCnt="0"/>
      <dgm:spPr/>
    </dgm:pt>
    <dgm:pt modelId="{14888901-4A93-4E43-8F93-60A456E1507C}" type="pres">
      <dgm:prSet presAssocID="{E277B6D9-2A9E-4E26-AFC8-C86974C91773}" presName="composite" presStyleCnt="0"/>
      <dgm:spPr/>
    </dgm:pt>
    <dgm:pt modelId="{ADA2A0FA-328F-465A-A3B4-7BF0CD1A9636}" type="pres">
      <dgm:prSet presAssocID="{E277B6D9-2A9E-4E26-AFC8-C86974C9177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D363754-8B70-42DC-B4C0-0E59DA0439D0}" type="pres">
      <dgm:prSet presAssocID="{E277B6D9-2A9E-4E26-AFC8-C86974C9177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FA1FE4A-5811-44F4-9C37-DDF842AD415A}" type="pres">
      <dgm:prSet presAssocID="{E277B6D9-2A9E-4E26-AFC8-C86974C91773}" presName="BalanceSpacing" presStyleCnt="0"/>
      <dgm:spPr/>
    </dgm:pt>
    <dgm:pt modelId="{9D3F9377-F8CE-4CC7-AE68-F37E1BACC3B3}" type="pres">
      <dgm:prSet presAssocID="{E277B6D9-2A9E-4E26-AFC8-C86974C91773}" presName="BalanceSpacing1" presStyleCnt="0"/>
      <dgm:spPr/>
    </dgm:pt>
    <dgm:pt modelId="{70951B18-62DF-458F-A2E5-98897E0FA52A}" type="pres">
      <dgm:prSet presAssocID="{6BBB21A2-B6EA-479B-922B-7FD0EEE8D099}" presName="Accent1Text" presStyleLbl="node1" presStyleIdx="5" presStyleCnt="6"/>
      <dgm:spPr/>
    </dgm:pt>
  </dgm:ptLst>
  <dgm:cxnLst>
    <dgm:cxn modelId="{0CB97608-8046-4A48-9ABF-AE2A24D94F4B}" type="presOf" srcId="{DDDF160C-6739-41F1-9D4D-5FFDE99DA076}" destId="{06544C7A-57B0-41E1-9043-76FAD66CDDED}" srcOrd="0" destOrd="0" presId="urn:microsoft.com/office/officeart/2008/layout/AlternatingHexagons"/>
    <dgm:cxn modelId="{33994D09-91CE-4BA2-9BCA-71488301B40E}" srcId="{DDDF160C-6739-41F1-9D4D-5FFDE99DA076}" destId="{E31B1017-3D7B-4955-9FEA-FB6B78EC2BAF}" srcOrd="1" destOrd="0" parTransId="{23E5AF7D-1A14-4A33-8C1C-DAE9591B56C3}" sibTransId="{343B6212-2BB7-4307-AFA7-FA24835A0DCC}"/>
    <dgm:cxn modelId="{2293431B-055A-4271-B6F7-D09ED9DCDF89}" type="presOf" srcId="{CBA27BDB-4BD2-493B-BCC3-8658756692DD}" destId="{E8701C0C-3CFA-4583-9D65-0C165D919E2F}" srcOrd="0" destOrd="0" presId="urn:microsoft.com/office/officeart/2008/layout/AlternatingHexagons"/>
    <dgm:cxn modelId="{D7002630-E657-457C-A33E-7E9CAD55DB23}" srcId="{E31B1017-3D7B-4955-9FEA-FB6B78EC2BAF}" destId="{CBA27BDB-4BD2-493B-BCC3-8658756692DD}" srcOrd="0" destOrd="0" parTransId="{EF17F7EA-FDEB-4CB4-AD80-B10B697B6535}" sibTransId="{75BB9578-BF9B-4139-9006-EBFC9484C515}"/>
    <dgm:cxn modelId="{71FD9E61-E1D1-4CD8-9760-90300852179E}" srcId="{DDDF160C-6739-41F1-9D4D-5FFDE99DA076}" destId="{E277B6D9-2A9E-4E26-AFC8-C86974C91773}" srcOrd="2" destOrd="0" parTransId="{DCCBC8DB-ECF0-4958-AB7A-BD8834F4B35D}" sibTransId="{6BBB21A2-B6EA-479B-922B-7FD0EEE8D099}"/>
    <dgm:cxn modelId="{00AB6356-1FEE-4520-9AF2-2133DEED982D}" type="presOf" srcId="{343B6212-2BB7-4307-AFA7-FA24835A0DCC}" destId="{BECAC51E-020E-484E-A150-7EBA8201E7A3}" srcOrd="0" destOrd="0" presId="urn:microsoft.com/office/officeart/2008/layout/AlternatingHexagons"/>
    <dgm:cxn modelId="{17356079-059A-4440-93E6-7298A209E21D}" srcId="{E277B6D9-2A9E-4E26-AFC8-C86974C91773}" destId="{8725A704-A9DE-4749-83B8-FBF072424AD7}" srcOrd="0" destOrd="0" parTransId="{F09E9670-8764-4B08-A072-37C3728FB246}" sibTransId="{90E267D4-0230-4F91-80F2-E6A7F5085805}"/>
    <dgm:cxn modelId="{4652465A-997F-420B-837C-C230F7C029A7}" type="presOf" srcId="{63F781D6-CE33-435D-9CFF-33778868D0C9}" destId="{385EBF71-A1D0-4BE8-89CB-094D1637B500}" srcOrd="0" destOrd="0" presId="urn:microsoft.com/office/officeart/2008/layout/AlternatingHexagons"/>
    <dgm:cxn modelId="{20080888-BA08-422D-9D6D-F3B063C5F0AA}" srcId="{DDDF160C-6739-41F1-9D4D-5FFDE99DA076}" destId="{BD7D0263-5F52-410F-8370-675E8B06C95F}" srcOrd="0" destOrd="0" parTransId="{E438339C-F405-43ED-A949-00BDD9D7327C}" sibTransId="{EDB955A4-2754-489D-8943-10356B581D51}"/>
    <dgm:cxn modelId="{11C6DD9A-2C98-48A0-AAD5-2B78D0FE755B}" type="presOf" srcId="{BD7D0263-5F52-410F-8370-675E8B06C95F}" destId="{B66A6B3C-3AEB-4C40-922F-7F27D497EED9}" srcOrd="0" destOrd="0" presId="urn:microsoft.com/office/officeart/2008/layout/AlternatingHexagons"/>
    <dgm:cxn modelId="{E07364A8-620E-4A0F-AFCF-C137A24685B5}" type="presOf" srcId="{EDB955A4-2754-489D-8943-10356B581D51}" destId="{191EE0E3-5D12-4DD8-837A-FDE7813303A7}" srcOrd="0" destOrd="0" presId="urn:microsoft.com/office/officeart/2008/layout/AlternatingHexagons"/>
    <dgm:cxn modelId="{705860AF-D558-4DD9-97D1-99B56595FF27}" type="presOf" srcId="{E31B1017-3D7B-4955-9FEA-FB6B78EC2BAF}" destId="{D419537C-5C6A-4DB6-8F4B-216859D48B41}" srcOrd="0" destOrd="0" presId="urn:microsoft.com/office/officeart/2008/layout/AlternatingHexagons"/>
    <dgm:cxn modelId="{FFD680B1-DFED-4367-B76E-2E2F7DCC5420}" srcId="{BD7D0263-5F52-410F-8370-675E8B06C95F}" destId="{63F781D6-CE33-435D-9CFF-33778868D0C9}" srcOrd="0" destOrd="0" parTransId="{5FFD99EE-7EC4-4421-B392-DB80ED3A10EE}" sibTransId="{1290B0DC-B0D7-4AFE-A563-753D92F785C5}"/>
    <dgm:cxn modelId="{CCE6E4CC-3747-42CE-A9DB-03B254BC2AB1}" type="presOf" srcId="{6BBB21A2-B6EA-479B-922B-7FD0EEE8D099}" destId="{70951B18-62DF-458F-A2E5-98897E0FA52A}" srcOrd="0" destOrd="0" presId="urn:microsoft.com/office/officeart/2008/layout/AlternatingHexagons"/>
    <dgm:cxn modelId="{BFCEFAF7-2A3D-4385-8D92-1B107872AB80}" type="presOf" srcId="{8725A704-A9DE-4749-83B8-FBF072424AD7}" destId="{5D363754-8B70-42DC-B4C0-0E59DA0439D0}" srcOrd="0" destOrd="0" presId="urn:microsoft.com/office/officeart/2008/layout/AlternatingHexagons"/>
    <dgm:cxn modelId="{160127FA-591A-4FE0-87F5-B72A895FFEEB}" type="presOf" srcId="{E277B6D9-2A9E-4E26-AFC8-C86974C91773}" destId="{ADA2A0FA-328F-465A-A3B4-7BF0CD1A9636}" srcOrd="0" destOrd="0" presId="urn:microsoft.com/office/officeart/2008/layout/AlternatingHexagons"/>
    <dgm:cxn modelId="{C88AAD2A-4EDC-4BBF-B694-3DF4A14B619F}" type="presParOf" srcId="{06544C7A-57B0-41E1-9043-76FAD66CDDED}" destId="{89DC18E4-B45C-44A0-BC89-60CCFE95217B}" srcOrd="0" destOrd="0" presId="urn:microsoft.com/office/officeart/2008/layout/AlternatingHexagons"/>
    <dgm:cxn modelId="{A1F8F40B-03F4-4656-816C-56D0F1549ABD}" type="presParOf" srcId="{89DC18E4-B45C-44A0-BC89-60CCFE95217B}" destId="{B66A6B3C-3AEB-4C40-922F-7F27D497EED9}" srcOrd="0" destOrd="0" presId="urn:microsoft.com/office/officeart/2008/layout/AlternatingHexagons"/>
    <dgm:cxn modelId="{2FF3C861-0970-4DA7-8E15-A3086BA8A5A9}" type="presParOf" srcId="{89DC18E4-B45C-44A0-BC89-60CCFE95217B}" destId="{385EBF71-A1D0-4BE8-89CB-094D1637B500}" srcOrd="1" destOrd="0" presId="urn:microsoft.com/office/officeart/2008/layout/AlternatingHexagons"/>
    <dgm:cxn modelId="{CDE68394-6000-4DFE-8EA0-EE83E0B24BAD}" type="presParOf" srcId="{89DC18E4-B45C-44A0-BC89-60CCFE95217B}" destId="{C8038C97-B952-434F-8E66-064B8D4FBA1C}" srcOrd="2" destOrd="0" presId="urn:microsoft.com/office/officeart/2008/layout/AlternatingHexagons"/>
    <dgm:cxn modelId="{74B7E295-9557-4897-8A5F-98E2140AD244}" type="presParOf" srcId="{89DC18E4-B45C-44A0-BC89-60CCFE95217B}" destId="{CC47983F-633E-4BA2-ABA1-EEECE5B54EEA}" srcOrd="3" destOrd="0" presId="urn:microsoft.com/office/officeart/2008/layout/AlternatingHexagons"/>
    <dgm:cxn modelId="{6D320F43-94D0-444A-88F0-B10A201EBF6F}" type="presParOf" srcId="{89DC18E4-B45C-44A0-BC89-60CCFE95217B}" destId="{191EE0E3-5D12-4DD8-837A-FDE7813303A7}" srcOrd="4" destOrd="0" presId="urn:microsoft.com/office/officeart/2008/layout/AlternatingHexagons"/>
    <dgm:cxn modelId="{872B7309-2E0E-4F82-839E-7DBF1CAC2328}" type="presParOf" srcId="{06544C7A-57B0-41E1-9043-76FAD66CDDED}" destId="{3C1CE75B-D501-473B-9D1E-E23BCB25CE1C}" srcOrd="1" destOrd="0" presId="urn:microsoft.com/office/officeart/2008/layout/AlternatingHexagons"/>
    <dgm:cxn modelId="{ABA67992-4DAE-4AE6-A947-B656339346D3}" type="presParOf" srcId="{06544C7A-57B0-41E1-9043-76FAD66CDDED}" destId="{0081125A-901D-4F89-AE07-DDC5EDE406A5}" srcOrd="2" destOrd="0" presId="urn:microsoft.com/office/officeart/2008/layout/AlternatingHexagons"/>
    <dgm:cxn modelId="{20DFBA2D-A3CA-42BA-8E08-026B4023944C}" type="presParOf" srcId="{0081125A-901D-4F89-AE07-DDC5EDE406A5}" destId="{D419537C-5C6A-4DB6-8F4B-216859D48B41}" srcOrd="0" destOrd="0" presId="urn:microsoft.com/office/officeart/2008/layout/AlternatingHexagons"/>
    <dgm:cxn modelId="{A7EAA3CA-8E89-4E90-922F-DD9CC99189C3}" type="presParOf" srcId="{0081125A-901D-4F89-AE07-DDC5EDE406A5}" destId="{E8701C0C-3CFA-4583-9D65-0C165D919E2F}" srcOrd="1" destOrd="0" presId="urn:microsoft.com/office/officeart/2008/layout/AlternatingHexagons"/>
    <dgm:cxn modelId="{C4FC54E0-214C-420A-82F3-C96977864424}" type="presParOf" srcId="{0081125A-901D-4F89-AE07-DDC5EDE406A5}" destId="{224F8291-418E-46ED-8CB7-A6C0BCFE0B5F}" srcOrd="2" destOrd="0" presId="urn:microsoft.com/office/officeart/2008/layout/AlternatingHexagons"/>
    <dgm:cxn modelId="{0F91816C-1584-4E1D-9B89-E49FFED5E670}" type="presParOf" srcId="{0081125A-901D-4F89-AE07-DDC5EDE406A5}" destId="{770CCE5E-BF9E-44BE-8DA3-923B376C854E}" srcOrd="3" destOrd="0" presId="urn:microsoft.com/office/officeart/2008/layout/AlternatingHexagons"/>
    <dgm:cxn modelId="{F327BE87-29C6-4A88-925C-37669CB03905}" type="presParOf" srcId="{0081125A-901D-4F89-AE07-DDC5EDE406A5}" destId="{BECAC51E-020E-484E-A150-7EBA8201E7A3}" srcOrd="4" destOrd="0" presId="urn:microsoft.com/office/officeart/2008/layout/AlternatingHexagons"/>
    <dgm:cxn modelId="{AF9033C5-DDB9-4B41-AB7E-A15A385C3B3A}" type="presParOf" srcId="{06544C7A-57B0-41E1-9043-76FAD66CDDED}" destId="{DC5DB769-0F31-4C82-86DA-43D5C7269862}" srcOrd="3" destOrd="0" presId="urn:microsoft.com/office/officeart/2008/layout/AlternatingHexagons"/>
    <dgm:cxn modelId="{491E6ED7-5468-45BF-A8BA-C959DDE31CFF}" type="presParOf" srcId="{06544C7A-57B0-41E1-9043-76FAD66CDDED}" destId="{14888901-4A93-4E43-8F93-60A456E1507C}" srcOrd="4" destOrd="0" presId="urn:microsoft.com/office/officeart/2008/layout/AlternatingHexagons"/>
    <dgm:cxn modelId="{2A316444-44AE-41D2-8E85-4A28380744FD}" type="presParOf" srcId="{14888901-4A93-4E43-8F93-60A456E1507C}" destId="{ADA2A0FA-328F-465A-A3B4-7BF0CD1A9636}" srcOrd="0" destOrd="0" presId="urn:microsoft.com/office/officeart/2008/layout/AlternatingHexagons"/>
    <dgm:cxn modelId="{76777683-7C26-4DB9-BD51-736B4B7D9DA3}" type="presParOf" srcId="{14888901-4A93-4E43-8F93-60A456E1507C}" destId="{5D363754-8B70-42DC-B4C0-0E59DA0439D0}" srcOrd="1" destOrd="0" presId="urn:microsoft.com/office/officeart/2008/layout/AlternatingHexagons"/>
    <dgm:cxn modelId="{F154C986-89C4-4AD0-951E-F8A9605B325A}" type="presParOf" srcId="{14888901-4A93-4E43-8F93-60A456E1507C}" destId="{5FA1FE4A-5811-44F4-9C37-DDF842AD415A}" srcOrd="2" destOrd="0" presId="urn:microsoft.com/office/officeart/2008/layout/AlternatingHexagons"/>
    <dgm:cxn modelId="{CE22D7EB-198C-4F64-AEBC-B8F7B7FB7DF5}" type="presParOf" srcId="{14888901-4A93-4E43-8F93-60A456E1507C}" destId="{9D3F9377-F8CE-4CC7-AE68-F37E1BACC3B3}" srcOrd="3" destOrd="0" presId="urn:microsoft.com/office/officeart/2008/layout/AlternatingHexagons"/>
    <dgm:cxn modelId="{D3D21964-6980-4A35-857F-6610F090C954}" type="presParOf" srcId="{14888901-4A93-4E43-8F93-60A456E1507C}" destId="{70951B18-62DF-458F-A2E5-98897E0FA52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1E548A-5B79-4F7B-84F7-7D064E45D774}" type="doc">
      <dgm:prSet loTypeId="urn:microsoft.com/office/officeart/2005/8/layout/h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3F8D75B-E086-462C-9E84-9CA7E236D854}">
      <dgm:prSet phldrT="[Texto]" custT="1"/>
      <dgm:spPr/>
      <dgm:t>
        <a:bodyPr/>
        <a:lstStyle/>
        <a:p>
          <a:r>
            <a:rPr lang="es-CL" sz="3200" dirty="0"/>
            <a:t>ASAMBLEA</a:t>
          </a:r>
        </a:p>
      </dgm:t>
    </dgm:pt>
    <dgm:pt modelId="{652AAB51-BD98-4696-BDAC-DECB173CE7D4}" type="parTrans" cxnId="{7ECBBA85-3AB8-484F-A0CC-5A4D589696FE}">
      <dgm:prSet/>
      <dgm:spPr/>
      <dgm:t>
        <a:bodyPr/>
        <a:lstStyle/>
        <a:p>
          <a:endParaRPr lang="es-CL" sz="1400"/>
        </a:p>
      </dgm:t>
    </dgm:pt>
    <dgm:pt modelId="{5A373DA5-CD60-452F-BABB-76BF0DCFBB62}" type="sibTrans" cxnId="{7ECBBA85-3AB8-484F-A0CC-5A4D589696FE}">
      <dgm:prSet/>
      <dgm:spPr/>
      <dgm:t>
        <a:bodyPr/>
        <a:lstStyle/>
        <a:p>
          <a:endParaRPr lang="es-CL" sz="1400"/>
        </a:p>
      </dgm:t>
    </dgm:pt>
    <dgm:pt modelId="{510F3F2A-22EC-4857-9E11-25A71AD9C316}">
      <dgm:prSet phldrT="[Texto]" custT="1"/>
      <dgm:spPr/>
      <dgm:t>
        <a:bodyPr/>
        <a:lstStyle/>
        <a:p>
          <a:r>
            <a:rPr lang="es-CL" sz="2000" dirty="0"/>
            <a:t>14 DE NOVIEMBRE 2022</a:t>
          </a:r>
        </a:p>
      </dgm:t>
    </dgm:pt>
    <dgm:pt modelId="{93500DD2-03C3-4E11-A398-EC06FB630B26}" type="parTrans" cxnId="{C6EC46BE-A75D-4AD4-AD46-C20E253BFF18}">
      <dgm:prSet/>
      <dgm:spPr/>
      <dgm:t>
        <a:bodyPr/>
        <a:lstStyle/>
        <a:p>
          <a:endParaRPr lang="es-CL" sz="1400"/>
        </a:p>
      </dgm:t>
    </dgm:pt>
    <dgm:pt modelId="{1DD82366-1D77-492A-AAD0-B91A0269FA46}" type="sibTrans" cxnId="{C6EC46BE-A75D-4AD4-AD46-C20E253BFF18}">
      <dgm:prSet/>
      <dgm:spPr/>
      <dgm:t>
        <a:bodyPr/>
        <a:lstStyle/>
        <a:p>
          <a:endParaRPr lang="es-CL" sz="1400"/>
        </a:p>
      </dgm:t>
    </dgm:pt>
    <dgm:pt modelId="{5DCB1410-6104-48D5-A0ED-1C25834833FD}">
      <dgm:prSet phldrT="[Texto]" custT="1"/>
      <dgm:spPr/>
      <dgm:t>
        <a:bodyPr/>
        <a:lstStyle/>
        <a:p>
          <a:r>
            <a:rPr lang="es-CL" sz="2000" dirty="0"/>
            <a:t>Votación presencial y </a:t>
          </a:r>
          <a:r>
            <a:rPr lang="es-CL" sz="2000" dirty="0" err="1"/>
            <a:t>on</a:t>
          </a:r>
          <a:r>
            <a:rPr lang="es-CL" sz="2000" dirty="0"/>
            <a:t> line para las sedes</a:t>
          </a:r>
        </a:p>
      </dgm:t>
    </dgm:pt>
    <dgm:pt modelId="{5B65A3C7-780F-4F99-8601-F3F0879BE1A1}" type="parTrans" cxnId="{FAF91E0B-DA32-449F-AB90-92E88B862EAA}">
      <dgm:prSet/>
      <dgm:spPr/>
      <dgm:t>
        <a:bodyPr/>
        <a:lstStyle/>
        <a:p>
          <a:endParaRPr lang="es-CL" sz="1400"/>
        </a:p>
      </dgm:t>
    </dgm:pt>
    <dgm:pt modelId="{5BB58E28-FF06-408A-B3D0-791DF74238CB}" type="sibTrans" cxnId="{FAF91E0B-DA32-449F-AB90-92E88B862EAA}">
      <dgm:prSet/>
      <dgm:spPr/>
      <dgm:t>
        <a:bodyPr/>
        <a:lstStyle/>
        <a:p>
          <a:endParaRPr lang="es-CL" sz="1400"/>
        </a:p>
      </dgm:t>
    </dgm:pt>
    <dgm:pt modelId="{948705F3-8CE5-4CC0-AA06-4C956720DDB1}">
      <dgm:prSet phldrT="[Texto]" custT="1"/>
      <dgm:spPr/>
      <dgm:t>
        <a:bodyPr/>
        <a:lstStyle/>
        <a:p>
          <a:r>
            <a:rPr lang="es-CL" sz="3200" dirty="0"/>
            <a:t>Montos acordados</a:t>
          </a:r>
        </a:p>
      </dgm:t>
    </dgm:pt>
    <dgm:pt modelId="{C5863AFF-C2E1-428F-BA71-029CCB9C013A}" type="parTrans" cxnId="{8A1BE039-1DEF-43BF-AE6F-D2537231F198}">
      <dgm:prSet/>
      <dgm:spPr/>
      <dgm:t>
        <a:bodyPr/>
        <a:lstStyle/>
        <a:p>
          <a:endParaRPr lang="es-CL" sz="1400"/>
        </a:p>
      </dgm:t>
    </dgm:pt>
    <dgm:pt modelId="{7C7F695A-6F41-4C15-96D2-FA340DC5CB38}" type="sibTrans" cxnId="{8A1BE039-1DEF-43BF-AE6F-D2537231F198}">
      <dgm:prSet/>
      <dgm:spPr/>
      <dgm:t>
        <a:bodyPr/>
        <a:lstStyle/>
        <a:p>
          <a:endParaRPr lang="es-CL" sz="1400"/>
        </a:p>
      </dgm:t>
    </dgm:pt>
    <dgm:pt modelId="{535896D3-425F-440F-A222-559BF9BE3C70}">
      <dgm:prSet phldrT="[Texto]" custT="1"/>
      <dgm:spPr/>
      <dgm:t>
        <a:bodyPr/>
        <a:lstStyle/>
        <a:p>
          <a:r>
            <a:rPr lang="es-CL" sz="2800" dirty="0"/>
            <a:t>5 cuotas sindicales diarias</a:t>
          </a:r>
        </a:p>
      </dgm:t>
    </dgm:pt>
    <dgm:pt modelId="{7F78E12D-6DE2-4957-8BA2-C46A2F600A85}" type="parTrans" cxnId="{296CFF6B-B96A-4405-9C25-F3D7DEB839F7}">
      <dgm:prSet/>
      <dgm:spPr/>
      <dgm:t>
        <a:bodyPr/>
        <a:lstStyle/>
        <a:p>
          <a:endParaRPr lang="es-CL" sz="1400"/>
        </a:p>
      </dgm:t>
    </dgm:pt>
    <dgm:pt modelId="{0D993633-1455-4408-8413-EC61D21478B0}" type="sibTrans" cxnId="{296CFF6B-B96A-4405-9C25-F3D7DEB839F7}">
      <dgm:prSet/>
      <dgm:spPr/>
      <dgm:t>
        <a:bodyPr/>
        <a:lstStyle/>
        <a:p>
          <a:endParaRPr lang="es-CL" sz="1400"/>
        </a:p>
      </dgm:t>
    </dgm:pt>
    <dgm:pt modelId="{6CAAEED4-1560-4C5B-88EC-89C006BFF2CF}">
      <dgm:prSet phldrT="[Texto]" custT="1"/>
      <dgm:spPr/>
      <dgm:t>
        <a:bodyPr/>
        <a:lstStyle/>
        <a:p>
          <a:r>
            <a:rPr lang="es-CL" sz="2400" dirty="0"/>
            <a:t>Medio de verificación: Listas de asistencia firmadas, certificados médicos enviados al Sindicato</a:t>
          </a:r>
        </a:p>
      </dgm:t>
    </dgm:pt>
    <dgm:pt modelId="{D20B8732-9A23-4436-9447-32593C335956}" type="parTrans" cxnId="{27AE8EE6-5C59-4807-AA3B-CDABC2DA2D29}">
      <dgm:prSet/>
      <dgm:spPr/>
      <dgm:t>
        <a:bodyPr/>
        <a:lstStyle/>
        <a:p>
          <a:endParaRPr lang="es-CL" sz="1400"/>
        </a:p>
      </dgm:t>
    </dgm:pt>
    <dgm:pt modelId="{11ED239B-63DF-4C20-A198-31CFCC105D38}" type="sibTrans" cxnId="{27AE8EE6-5C59-4807-AA3B-CDABC2DA2D29}">
      <dgm:prSet/>
      <dgm:spPr/>
      <dgm:t>
        <a:bodyPr/>
        <a:lstStyle/>
        <a:p>
          <a:endParaRPr lang="es-CL" sz="1400"/>
        </a:p>
      </dgm:t>
    </dgm:pt>
    <dgm:pt modelId="{575FF5A5-5631-41EC-A341-E5FFE84B4B80}">
      <dgm:prSet phldrT="[Texto]" custT="1"/>
      <dgm:spPr/>
      <dgm:t>
        <a:bodyPr/>
        <a:lstStyle/>
        <a:p>
          <a:r>
            <a:rPr lang="es-CL" sz="2400" dirty="0"/>
            <a:t>Metodología de descuentos</a:t>
          </a:r>
          <a:endParaRPr lang="es-CL" sz="5400" dirty="0"/>
        </a:p>
      </dgm:t>
    </dgm:pt>
    <dgm:pt modelId="{4A07C7B3-0E94-460E-84E7-39FF57D39888}" type="parTrans" cxnId="{0E70BC63-C89D-40CE-A4A3-EDD3BE9EBA55}">
      <dgm:prSet/>
      <dgm:spPr/>
      <dgm:t>
        <a:bodyPr/>
        <a:lstStyle/>
        <a:p>
          <a:endParaRPr lang="es-CL" sz="1400"/>
        </a:p>
      </dgm:t>
    </dgm:pt>
    <dgm:pt modelId="{C2DBDCD4-4102-4E83-8586-462A18E18CF7}" type="sibTrans" cxnId="{0E70BC63-C89D-40CE-A4A3-EDD3BE9EBA55}">
      <dgm:prSet/>
      <dgm:spPr/>
      <dgm:t>
        <a:bodyPr/>
        <a:lstStyle/>
        <a:p>
          <a:endParaRPr lang="es-CL" sz="1400"/>
        </a:p>
      </dgm:t>
    </dgm:pt>
    <dgm:pt modelId="{4AA4AACD-BEBC-4F58-9A20-5941F85C904B}">
      <dgm:prSet phldrT="[Texto]" custT="1"/>
      <dgm:spPr/>
      <dgm:t>
        <a:bodyPr/>
        <a:lstStyle/>
        <a:p>
          <a:r>
            <a:rPr lang="es-CL" sz="2400" dirty="0"/>
            <a:t>Descuento en 2 cuotas consecutivas por planilla</a:t>
          </a:r>
        </a:p>
      </dgm:t>
    </dgm:pt>
    <dgm:pt modelId="{8A915810-5E2E-4213-9226-6FE87A978295}" type="parTrans" cxnId="{57DB16A9-D6E2-4A9B-A2C5-E319A089D6D4}">
      <dgm:prSet/>
      <dgm:spPr/>
      <dgm:t>
        <a:bodyPr/>
        <a:lstStyle/>
        <a:p>
          <a:endParaRPr lang="es-CL" sz="1400"/>
        </a:p>
      </dgm:t>
    </dgm:pt>
    <dgm:pt modelId="{65185FB2-629B-4FBA-BCCB-23EFE012F245}" type="sibTrans" cxnId="{57DB16A9-D6E2-4A9B-A2C5-E319A089D6D4}">
      <dgm:prSet/>
      <dgm:spPr/>
      <dgm:t>
        <a:bodyPr/>
        <a:lstStyle/>
        <a:p>
          <a:endParaRPr lang="es-CL" sz="1400"/>
        </a:p>
      </dgm:t>
    </dgm:pt>
    <dgm:pt modelId="{9F23F8AF-F35A-48FD-BA34-3F926B2FB3CC}">
      <dgm:prSet phldrT="[Texto]" custT="1"/>
      <dgm:spPr/>
      <dgm:t>
        <a:bodyPr/>
        <a:lstStyle/>
        <a:p>
          <a:r>
            <a:rPr lang="es-CL" sz="2400" dirty="0"/>
            <a:t>A partir de liquidación de sueldo del mes de diciembre 2022</a:t>
          </a:r>
        </a:p>
      </dgm:t>
    </dgm:pt>
    <dgm:pt modelId="{7FA6D378-E6F1-4E0D-8AF1-76732C481274}" type="parTrans" cxnId="{CD10D203-1C8E-4691-B273-28E25558EE5A}">
      <dgm:prSet/>
      <dgm:spPr/>
      <dgm:t>
        <a:bodyPr/>
        <a:lstStyle/>
        <a:p>
          <a:endParaRPr lang="es-CL" sz="1400"/>
        </a:p>
      </dgm:t>
    </dgm:pt>
    <dgm:pt modelId="{5CF8DDB7-6C6C-4571-A057-FB62661517D9}" type="sibTrans" cxnId="{CD10D203-1C8E-4691-B273-28E25558EE5A}">
      <dgm:prSet/>
      <dgm:spPr/>
      <dgm:t>
        <a:bodyPr/>
        <a:lstStyle/>
        <a:p>
          <a:endParaRPr lang="es-CL" sz="1400"/>
        </a:p>
      </dgm:t>
    </dgm:pt>
    <dgm:pt modelId="{AB0A6899-8039-4FC7-A823-02562416DB8B}">
      <dgm:prSet phldrT="[Texto]" custT="1"/>
      <dgm:spPr/>
      <dgm:t>
        <a:bodyPr/>
        <a:lstStyle/>
        <a:p>
          <a:r>
            <a:rPr lang="es-CL" sz="2000" dirty="0"/>
            <a:t>Participantes: 613 personas</a:t>
          </a:r>
        </a:p>
      </dgm:t>
    </dgm:pt>
    <dgm:pt modelId="{9C5CC7FA-778E-4E65-B501-F6549375AF45}" type="parTrans" cxnId="{28E0B4C6-F7E4-4294-A50D-F6F0C32F2DBE}">
      <dgm:prSet/>
      <dgm:spPr/>
      <dgm:t>
        <a:bodyPr/>
        <a:lstStyle/>
        <a:p>
          <a:endParaRPr lang="es-CL"/>
        </a:p>
      </dgm:t>
    </dgm:pt>
    <dgm:pt modelId="{509B9730-08F7-4A9E-BA86-FC4F5937085D}" type="sibTrans" cxnId="{28E0B4C6-F7E4-4294-A50D-F6F0C32F2DBE}">
      <dgm:prSet/>
      <dgm:spPr/>
      <dgm:t>
        <a:bodyPr/>
        <a:lstStyle/>
        <a:p>
          <a:endParaRPr lang="es-CL"/>
        </a:p>
      </dgm:t>
    </dgm:pt>
    <dgm:pt modelId="{86288580-8060-493A-A8A2-5AF8DE014529}">
      <dgm:prSet phldrT="[Texto]" custT="1"/>
      <dgm:spPr/>
      <dgm:t>
        <a:bodyPr/>
        <a:lstStyle/>
        <a:p>
          <a:r>
            <a:rPr lang="es-CL" sz="2000" dirty="0"/>
            <a:t>Resultados: se aprueba aplicar multas a socios y socias que no participan de las actividades de huelga</a:t>
          </a:r>
        </a:p>
      </dgm:t>
    </dgm:pt>
    <dgm:pt modelId="{D919A431-4A61-4CF9-AE18-5CC317C53A16}" type="parTrans" cxnId="{EF2445D9-A8E8-41F6-AEF3-0BE8AACBC66E}">
      <dgm:prSet/>
      <dgm:spPr/>
      <dgm:t>
        <a:bodyPr/>
        <a:lstStyle/>
        <a:p>
          <a:endParaRPr lang="es-CL"/>
        </a:p>
      </dgm:t>
    </dgm:pt>
    <dgm:pt modelId="{AFA5E33D-0F26-41D3-91A7-095F49530CB2}" type="sibTrans" cxnId="{EF2445D9-A8E8-41F6-AEF3-0BE8AACBC66E}">
      <dgm:prSet/>
      <dgm:spPr/>
      <dgm:t>
        <a:bodyPr/>
        <a:lstStyle/>
        <a:p>
          <a:endParaRPr lang="es-CL"/>
        </a:p>
      </dgm:t>
    </dgm:pt>
    <dgm:pt modelId="{2443F68B-9882-475D-BD53-D93EAB0E174F}" type="pres">
      <dgm:prSet presAssocID="{A51E548A-5B79-4F7B-84F7-7D064E45D774}" presName="Name0" presStyleCnt="0">
        <dgm:presLayoutVars>
          <dgm:dir/>
          <dgm:animLvl val="lvl"/>
          <dgm:resizeHandles val="exact"/>
        </dgm:presLayoutVars>
      </dgm:prSet>
      <dgm:spPr/>
    </dgm:pt>
    <dgm:pt modelId="{FCC795CE-D7CF-421A-AAE7-9EADB3BBE9BF}" type="pres">
      <dgm:prSet presAssocID="{D3F8D75B-E086-462C-9E84-9CA7E236D854}" presName="composite" presStyleCnt="0"/>
      <dgm:spPr/>
    </dgm:pt>
    <dgm:pt modelId="{D22D22DB-8F9B-4630-95BD-15C2C9E60E31}" type="pres">
      <dgm:prSet presAssocID="{D3F8D75B-E086-462C-9E84-9CA7E236D85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3A3392B-7E08-4BB8-9F27-02E3DF24CB1E}" type="pres">
      <dgm:prSet presAssocID="{D3F8D75B-E086-462C-9E84-9CA7E236D854}" presName="desTx" presStyleLbl="alignAccFollowNode1" presStyleIdx="0" presStyleCnt="3">
        <dgm:presLayoutVars>
          <dgm:bulletEnabled val="1"/>
        </dgm:presLayoutVars>
      </dgm:prSet>
      <dgm:spPr/>
    </dgm:pt>
    <dgm:pt modelId="{3057CD3C-FEEE-4C04-95E8-30603FFEF153}" type="pres">
      <dgm:prSet presAssocID="{5A373DA5-CD60-452F-BABB-76BF0DCFBB62}" presName="space" presStyleCnt="0"/>
      <dgm:spPr/>
    </dgm:pt>
    <dgm:pt modelId="{D202C476-9DA5-4C17-AE0C-710DEBC2534D}" type="pres">
      <dgm:prSet presAssocID="{948705F3-8CE5-4CC0-AA06-4C956720DDB1}" presName="composite" presStyleCnt="0"/>
      <dgm:spPr/>
    </dgm:pt>
    <dgm:pt modelId="{4940CFB9-6A97-4BEC-93AA-AB221DCC4DBD}" type="pres">
      <dgm:prSet presAssocID="{948705F3-8CE5-4CC0-AA06-4C956720DDB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69EBBA7-BE93-4F4C-A686-1952C62F06D2}" type="pres">
      <dgm:prSet presAssocID="{948705F3-8CE5-4CC0-AA06-4C956720DDB1}" presName="desTx" presStyleLbl="alignAccFollowNode1" presStyleIdx="1" presStyleCnt="3" custLinFactNeighborX="-1470" custLinFactNeighborY="-7397">
        <dgm:presLayoutVars>
          <dgm:bulletEnabled val="1"/>
        </dgm:presLayoutVars>
      </dgm:prSet>
      <dgm:spPr/>
    </dgm:pt>
    <dgm:pt modelId="{DFD53D49-CB53-4348-8263-A57C5FE15C01}" type="pres">
      <dgm:prSet presAssocID="{7C7F695A-6F41-4C15-96D2-FA340DC5CB38}" presName="space" presStyleCnt="0"/>
      <dgm:spPr/>
    </dgm:pt>
    <dgm:pt modelId="{9B749F90-12CB-48BF-A2BF-A741FC018A4E}" type="pres">
      <dgm:prSet presAssocID="{575FF5A5-5631-41EC-A341-E5FFE84B4B80}" presName="composite" presStyleCnt="0"/>
      <dgm:spPr/>
    </dgm:pt>
    <dgm:pt modelId="{D2D2C89C-91DA-41D7-8B4A-CAEC6DAFECE5}" type="pres">
      <dgm:prSet presAssocID="{575FF5A5-5631-41EC-A341-E5FFE84B4B8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A0A329D-A317-4FDD-AFA3-7B878EA4C72F}" type="pres">
      <dgm:prSet presAssocID="{575FF5A5-5631-41EC-A341-E5FFE84B4B8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10D203-1C8E-4691-B273-28E25558EE5A}" srcId="{575FF5A5-5631-41EC-A341-E5FFE84B4B80}" destId="{9F23F8AF-F35A-48FD-BA34-3F926B2FB3CC}" srcOrd="1" destOrd="0" parTransId="{7FA6D378-E6F1-4E0D-8AF1-76732C481274}" sibTransId="{5CF8DDB7-6C6C-4571-A057-FB62661517D9}"/>
    <dgm:cxn modelId="{B909F10A-B199-4764-96A0-38ECCC2A41DF}" type="presOf" srcId="{D3F8D75B-E086-462C-9E84-9CA7E236D854}" destId="{D22D22DB-8F9B-4630-95BD-15C2C9E60E31}" srcOrd="0" destOrd="0" presId="urn:microsoft.com/office/officeart/2005/8/layout/hList1"/>
    <dgm:cxn modelId="{FAF91E0B-DA32-449F-AB90-92E88B862EAA}" srcId="{D3F8D75B-E086-462C-9E84-9CA7E236D854}" destId="{5DCB1410-6104-48D5-A0ED-1C25834833FD}" srcOrd="1" destOrd="0" parTransId="{5B65A3C7-780F-4F99-8601-F3F0879BE1A1}" sibTransId="{5BB58E28-FF06-408A-B3D0-791DF74238CB}"/>
    <dgm:cxn modelId="{2FC59321-AE7F-412F-8454-8E1D2F20DD7D}" type="presOf" srcId="{A51E548A-5B79-4F7B-84F7-7D064E45D774}" destId="{2443F68B-9882-475D-BD53-D93EAB0E174F}" srcOrd="0" destOrd="0" presId="urn:microsoft.com/office/officeart/2005/8/layout/hList1"/>
    <dgm:cxn modelId="{E9A06A30-FC9C-47F5-91E2-B642548797F4}" type="presOf" srcId="{AB0A6899-8039-4FC7-A823-02562416DB8B}" destId="{D3A3392B-7E08-4BB8-9F27-02E3DF24CB1E}" srcOrd="0" destOrd="2" presId="urn:microsoft.com/office/officeart/2005/8/layout/hList1"/>
    <dgm:cxn modelId="{8A1BE039-1DEF-43BF-AE6F-D2537231F198}" srcId="{A51E548A-5B79-4F7B-84F7-7D064E45D774}" destId="{948705F3-8CE5-4CC0-AA06-4C956720DDB1}" srcOrd="1" destOrd="0" parTransId="{C5863AFF-C2E1-428F-BA71-029CCB9C013A}" sibTransId="{7C7F695A-6F41-4C15-96D2-FA340DC5CB38}"/>
    <dgm:cxn modelId="{4DC3C73B-638E-430D-81A6-9042A06C06E1}" type="presOf" srcId="{575FF5A5-5631-41EC-A341-E5FFE84B4B80}" destId="{D2D2C89C-91DA-41D7-8B4A-CAEC6DAFECE5}" srcOrd="0" destOrd="0" presId="urn:microsoft.com/office/officeart/2005/8/layout/hList1"/>
    <dgm:cxn modelId="{7B5AEB5C-46AC-40AE-94A2-4F42C8F388AD}" type="presOf" srcId="{86288580-8060-493A-A8A2-5AF8DE014529}" destId="{D3A3392B-7E08-4BB8-9F27-02E3DF24CB1E}" srcOrd="0" destOrd="3" presId="urn:microsoft.com/office/officeart/2005/8/layout/hList1"/>
    <dgm:cxn modelId="{0E70BC63-C89D-40CE-A4A3-EDD3BE9EBA55}" srcId="{A51E548A-5B79-4F7B-84F7-7D064E45D774}" destId="{575FF5A5-5631-41EC-A341-E5FFE84B4B80}" srcOrd="2" destOrd="0" parTransId="{4A07C7B3-0E94-460E-84E7-39FF57D39888}" sibTransId="{C2DBDCD4-4102-4E83-8586-462A18E18CF7}"/>
    <dgm:cxn modelId="{296CFF6B-B96A-4405-9C25-F3D7DEB839F7}" srcId="{948705F3-8CE5-4CC0-AA06-4C956720DDB1}" destId="{535896D3-425F-440F-A222-559BF9BE3C70}" srcOrd="0" destOrd="0" parTransId="{7F78E12D-6DE2-4957-8BA2-C46A2F600A85}" sibTransId="{0D993633-1455-4408-8413-EC61D21478B0}"/>
    <dgm:cxn modelId="{C582E280-562B-4100-8B70-B1F9C687E4DE}" type="presOf" srcId="{535896D3-425F-440F-A222-559BF9BE3C70}" destId="{F69EBBA7-BE93-4F4C-A686-1952C62F06D2}" srcOrd="0" destOrd="0" presId="urn:microsoft.com/office/officeart/2005/8/layout/hList1"/>
    <dgm:cxn modelId="{F6BF7084-850E-412B-B27A-030732737D9A}" type="presOf" srcId="{6CAAEED4-1560-4C5B-88EC-89C006BFF2CF}" destId="{F69EBBA7-BE93-4F4C-A686-1952C62F06D2}" srcOrd="0" destOrd="1" presId="urn:microsoft.com/office/officeart/2005/8/layout/hList1"/>
    <dgm:cxn modelId="{7ECBBA85-3AB8-484F-A0CC-5A4D589696FE}" srcId="{A51E548A-5B79-4F7B-84F7-7D064E45D774}" destId="{D3F8D75B-E086-462C-9E84-9CA7E236D854}" srcOrd="0" destOrd="0" parTransId="{652AAB51-BD98-4696-BDAC-DECB173CE7D4}" sibTransId="{5A373DA5-CD60-452F-BABB-76BF0DCFBB62}"/>
    <dgm:cxn modelId="{0F364D8E-EF1A-4891-A639-B57447EDA4A4}" type="presOf" srcId="{510F3F2A-22EC-4857-9E11-25A71AD9C316}" destId="{D3A3392B-7E08-4BB8-9F27-02E3DF24CB1E}" srcOrd="0" destOrd="0" presId="urn:microsoft.com/office/officeart/2005/8/layout/hList1"/>
    <dgm:cxn modelId="{AE20CA92-3402-4613-8632-44C7EFDAD97B}" type="presOf" srcId="{4AA4AACD-BEBC-4F58-9A20-5941F85C904B}" destId="{3A0A329D-A317-4FDD-AFA3-7B878EA4C72F}" srcOrd="0" destOrd="0" presId="urn:microsoft.com/office/officeart/2005/8/layout/hList1"/>
    <dgm:cxn modelId="{57DB16A9-D6E2-4A9B-A2C5-E319A089D6D4}" srcId="{575FF5A5-5631-41EC-A341-E5FFE84B4B80}" destId="{4AA4AACD-BEBC-4F58-9A20-5941F85C904B}" srcOrd="0" destOrd="0" parTransId="{8A915810-5E2E-4213-9226-6FE87A978295}" sibTransId="{65185FB2-629B-4FBA-BCCB-23EFE012F245}"/>
    <dgm:cxn modelId="{BB0EE2AD-7CC8-4DD5-9B6B-AB02B9925EC6}" type="presOf" srcId="{5DCB1410-6104-48D5-A0ED-1C25834833FD}" destId="{D3A3392B-7E08-4BB8-9F27-02E3DF24CB1E}" srcOrd="0" destOrd="1" presId="urn:microsoft.com/office/officeart/2005/8/layout/hList1"/>
    <dgm:cxn modelId="{9DE26BAE-4F0B-4C2A-8262-4C12D14D4D2E}" type="presOf" srcId="{948705F3-8CE5-4CC0-AA06-4C956720DDB1}" destId="{4940CFB9-6A97-4BEC-93AA-AB221DCC4DBD}" srcOrd="0" destOrd="0" presId="urn:microsoft.com/office/officeart/2005/8/layout/hList1"/>
    <dgm:cxn modelId="{C6EC46BE-A75D-4AD4-AD46-C20E253BFF18}" srcId="{D3F8D75B-E086-462C-9E84-9CA7E236D854}" destId="{510F3F2A-22EC-4857-9E11-25A71AD9C316}" srcOrd="0" destOrd="0" parTransId="{93500DD2-03C3-4E11-A398-EC06FB630B26}" sibTransId="{1DD82366-1D77-492A-AAD0-B91A0269FA46}"/>
    <dgm:cxn modelId="{28E0B4C6-F7E4-4294-A50D-F6F0C32F2DBE}" srcId="{D3F8D75B-E086-462C-9E84-9CA7E236D854}" destId="{AB0A6899-8039-4FC7-A823-02562416DB8B}" srcOrd="2" destOrd="0" parTransId="{9C5CC7FA-778E-4E65-B501-F6549375AF45}" sibTransId="{509B9730-08F7-4A9E-BA86-FC4F5937085D}"/>
    <dgm:cxn modelId="{E033E8D0-1BF8-4377-849C-A90D45401402}" type="presOf" srcId="{9F23F8AF-F35A-48FD-BA34-3F926B2FB3CC}" destId="{3A0A329D-A317-4FDD-AFA3-7B878EA4C72F}" srcOrd="0" destOrd="1" presId="urn:microsoft.com/office/officeart/2005/8/layout/hList1"/>
    <dgm:cxn modelId="{EF2445D9-A8E8-41F6-AEF3-0BE8AACBC66E}" srcId="{D3F8D75B-E086-462C-9E84-9CA7E236D854}" destId="{86288580-8060-493A-A8A2-5AF8DE014529}" srcOrd="3" destOrd="0" parTransId="{D919A431-4A61-4CF9-AE18-5CC317C53A16}" sibTransId="{AFA5E33D-0F26-41D3-91A7-095F49530CB2}"/>
    <dgm:cxn modelId="{27AE8EE6-5C59-4807-AA3B-CDABC2DA2D29}" srcId="{948705F3-8CE5-4CC0-AA06-4C956720DDB1}" destId="{6CAAEED4-1560-4C5B-88EC-89C006BFF2CF}" srcOrd="1" destOrd="0" parTransId="{D20B8732-9A23-4436-9447-32593C335956}" sibTransId="{11ED239B-63DF-4C20-A198-31CFCC105D38}"/>
    <dgm:cxn modelId="{583EBCAF-F2B5-4204-A851-E61C2C840D1E}" type="presParOf" srcId="{2443F68B-9882-475D-BD53-D93EAB0E174F}" destId="{FCC795CE-D7CF-421A-AAE7-9EADB3BBE9BF}" srcOrd="0" destOrd="0" presId="urn:microsoft.com/office/officeart/2005/8/layout/hList1"/>
    <dgm:cxn modelId="{ABD7C89C-73CB-43E2-AC7F-49441B227156}" type="presParOf" srcId="{FCC795CE-D7CF-421A-AAE7-9EADB3BBE9BF}" destId="{D22D22DB-8F9B-4630-95BD-15C2C9E60E31}" srcOrd="0" destOrd="0" presId="urn:microsoft.com/office/officeart/2005/8/layout/hList1"/>
    <dgm:cxn modelId="{06DCFAE3-AE87-47EC-89ED-A19A5642E717}" type="presParOf" srcId="{FCC795CE-D7CF-421A-AAE7-9EADB3BBE9BF}" destId="{D3A3392B-7E08-4BB8-9F27-02E3DF24CB1E}" srcOrd="1" destOrd="0" presId="urn:microsoft.com/office/officeart/2005/8/layout/hList1"/>
    <dgm:cxn modelId="{7F1AE1EC-D10A-4DEB-94CE-180183DDC331}" type="presParOf" srcId="{2443F68B-9882-475D-BD53-D93EAB0E174F}" destId="{3057CD3C-FEEE-4C04-95E8-30603FFEF153}" srcOrd="1" destOrd="0" presId="urn:microsoft.com/office/officeart/2005/8/layout/hList1"/>
    <dgm:cxn modelId="{7BE03871-9678-47FF-B260-99C7B8EE1FA4}" type="presParOf" srcId="{2443F68B-9882-475D-BD53-D93EAB0E174F}" destId="{D202C476-9DA5-4C17-AE0C-710DEBC2534D}" srcOrd="2" destOrd="0" presId="urn:microsoft.com/office/officeart/2005/8/layout/hList1"/>
    <dgm:cxn modelId="{11BE469E-B951-4CB9-B24F-8224D0B10793}" type="presParOf" srcId="{D202C476-9DA5-4C17-AE0C-710DEBC2534D}" destId="{4940CFB9-6A97-4BEC-93AA-AB221DCC4DBD}" srcOrd="0" destOrd="0" presId="urn:microsoft.com/office/officeart/2005/8/layout/hList1"/>
    <dgm:cxn modelId="{0267A725-3C07-435C-B3D8-89968871E433}" type="presParOf" srcId="{D202C476-9DA5-4C17-AE0C-710DEBC2534D}" destId="{F69EBBA7-BE93-4F4C-A686-1952C62F06D2}" srcOrd="1" destOrd="0" presId="urn:microsoft.com/office/officeart/2005/8/layout/hList1"/>
    <dgm:cxn modelId="{42F7DCD9-5689-4A48-9E87-A24D5E9E3907}" type="presParOf" srcId="{2443F68B-9882-475D-BD53-D93EAB0E174F}" destId="{DFD53D49-CB53-4348-8263-A57C5FE15C01}" srcOrd="3" destOrd="0" presId="urn:microsoft.com/office/officeart/2005/8/layout/hList1"/>
    <dgm:cxn modelId="{CF2FE3B2-0056-4CFC-87AA-48EA721B370A}" type="presParOf" srcId="{2443F68B-9882-475D-BD53-D93EAB0E174F}" destId="{9B749F90-12CB-48BF-A2BF-A741FC018A4E}" srcOrd="4" destOrd="0" presId="urn:microsoft.com/office/officeart/2005/8/layout/hList1"/>
    <dgm:cxn modelId="{5FF06FFF-E1E2-4D35-B629-9463ADA67D4E}" type="presParOf" srcId="{9B749F90-12CB-48BF-A2BF-A741FC018A4E}" destId="{D2D2C89C-91DA-41D7-8B4A-CAEC6DAFECE5}" srcOrd="0" destOrd="0" presId="urn:microsoft.com/office/officeart/2005/8/layout/hList1"/>
    <dgm:cxn modelId="{AA2E21F6-FF88-418E-AB4C-745957A0788F}" type="presParOf" srcId="{9B749F90-12CB-48BF-A2BF-A741FC018A4E}" destId="{3A0A329D-A317-4FDD-AFA3-7B878EA4C7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A0478-FD7D-4285-BBA6-48A322A08984}">
      <dsp:nvSpPr>
        <dsp:cNvPr id="0" name=""/>
        <dsp:cNvSpPr/>
      </dsp:nvSpPr>
      <dsp:spPr>
        <a:xfrm rot="16200000">
          <a:off x="-1063238" y="1064503"/>
          <a:ext cx="5418667" cy="328965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000" kern="1200" dirty="0"/>
            <a:t>ASESORÍA ADIRIGENCIA SINDICAL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3200" kern="1200" dirty="0"/>
        </a:p>
      </dsp:txBody>
      <dsp:txXfrm rot="5400000">
        <a:off x="1266" y="1083732"/>
        <a:ext cx="3289659" cy="3251201"/>
      </dsp:txXfrm>
    </dsp:sp>
    <dsp:sp modelId="{009FCD6B-D0FC-4590-9EC1-972EDB9194C2}">
      <dsp:nvSpPr>
        <dsp:cNvPr id="0" name=""/>
        <dsp:cNvSpPr/>
      </dsp:nvSpPr>
      <dsp:spPr>
        <a:xfrm rot="16200000">
          <a:off x="2473145" y="1064503"/>
          <a:ext cx="5418667" cy="328965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000" kern="1200" dirty="0"/>
            <a:t>ASESORÍA A SOCIOS DEL SINDICATO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3200" kern="1200" dirty="0"/>
        </a:p>
      </dsp:txBody>
      <dsp:txXfrm rot="5400000">
        <a:off x="3537649" y="1083732"/>
        <a:ext cx="3289659" cy="3251201"/>
      </dsp:txXfrm>
    </dsp:sp>
    <dsp:sp modelId="{05A982D9-6E30-4CCC-A828-0F2CEE0D0ED0}">
      <dsp:nvSpPr>
        <dsp:cNvPr id="0" name=""/>
        <dsp:cNvSpPr/>
      </dsp:nvSpPr>
      <dsp:spPr>
        <a:xfrm rot="16200000">
          <a:off x="6009529" y="1064503"/>
          <a:ext cx="5418667" cy="328965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000" kern="1200" dirty="0"/>
            <a:t>VALORES: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/>
            <a:t>Referido a asesoría sindical: $600 por socio mensual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/>
            <a:t>Referido a juicios laborales:20% sobre lo efectivamente percibido por el trabajador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/>
            <a:t>Referido al seguimiento del CC: $5.000 por cada socio, una vez con vigencia de 24 meses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2000" kern="1200" dirty="0"/>
        </a:p>
      </dsp:txBody>
      <dsp:txXfrm rot="5400000">
        <a:off x="7074033" y="1083732"/>
        <a:ext cx="3289659" cy="325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A6B3C-3AEB-4C40-922F-7F27D497EED9}">
      <dsp:nvSpPr>
        <dsp:cNvPr id="0" name=""/>
        <dsp:cNvSpPr/>
      </dsp:nvSpPr>
      <dsp:spPr>
        <a:xfrm rot="5400000">
          <a:off x="3251036" y="124533"/>
          <a:ext cx="1907285" cy="165933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Colegio San Pedro Nolasco</a:t>
          </a:r>
        </a:p>
      </dsp:txBody>
      <dsp:txXfrm rot="-5400000">
        <a:off x="3633589" y="297779"/>
        <a:ext cx="1142178" cy="1312847"/>
      </dsp:txXfrm>
    </dsp:sp>
    <dsp:sp modelId="{385EBF71-A1D0-4BE8-89CB-094D1637B500}">
      <dsp:nvSpPr>
        <dsp:cNvPr id="0" name=""/>
        <dsp:cNvSpPr/>
      </dsp:nvSpPr>
      <dsp:spPr>
        <a:xfrm>
          <a:off x="5084701" y="382017"/>
          <a:ext cx="2128531" cy="1144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000" kern="1200"/>
        </a:p>
      </dsp:txBody>
      <dsp:txXfrm>
        <a:off x="5084701" y="382017"/>
        <a:ext cx="2128531" cy="1144371"/>
      </dsp:txXfrm>
    </dsp:sp>
    <dsp:sp modelId="{191EE0E3-5D12-4DD8-837A-FDE7813303A7}">
      <dsp:nvSpPr>
        <dsp:cNvPr id="0" name=""/>
        <dsp:cNvSpPr/>
      </dsp:nvSpPr>
      <dsp:spPr>
        <a:xfrm rot="5400000">
          <a:off x="1458950" y="124533"/>
          <a:ext cx="1907285" cy="165933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600" kern="1200" dirty="0"/>
            <a:t>Claro</a:t>
          </a:r>
        </a:p>
      </dsp:txBody>
      <dsp:txXfrm rot="-5400000">
        <a:off x="1841503" y="297779"/>
        <a:ext cx="1142178" cy="1312847"/>
      </dsp:txXfrm>
    </dsp:sp>
    <dsp:sp modelId="{D419537C-5C6A-4DB6-8F4B-216859D48B41}">
      <dsp:nvSpPr>
        <dsp:cNvPr id="0" name=""/>
        <dsp:cNvSpPr/>
      </dsp:nvSpPr>
      <dsp:spPr>
        <a:xfrm rot="5400000">
          <a:off x="2351560" y="1743438"/>
          <a:ext cx="1907285" cy="165933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Clínica Dental </a:t>
          </a:r>
          <a:r>
            <a:rPr lang="es-CL" sz="2000" kern="1200" dirty="0" err="1"/>
            <a:t>Etika</a:t>
          </a:r>
          <a:endParaRPr lang="es-CL" sz="2000" kern="1200" dirty="0"/>
        </a:p>
      </dsp:txBody>
      <dsp:txXfrm rot="-5400000">
        <a:off x="2734113" y="1916684"/>
        <a:ext cx="1142178" cy="1312847"/>
      </dsp:txXfrm>
    </dsp:sp>
    <dsp:sp modelId="{E8701C0C-3CFA-4583-9D65-0C165D919E2F}">
      <dsp:nvSpPr>
        <dsp:cNvPr id="0" name=""/>
        <dsp:cNvSpPr/>
      </dsp:nvSpPr>
      <dsp:spPr>
        <a:xfrm>
          <a:off x="347002" y="2000921"/>
          <a:ext cx="2059868" cy="1144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000" kern="1200"/>
        </a:p>
      </dsp:txBody>
      <dsp:txXfrm>
        <a:off x="347002" y="2000921"/>
        <a:ext cx="2059868" cy="1144371"/>
      </dsp:txXfrm>
    </dsp:sp>
    <dsp:sp modelId="{BECAC51E-020E-484E-A150-7EBA8201E7A3}">
      <dsp:nvSpPr>
        <dsp:cNvPr id="0" name=""/>
        <dsp:cNvSpPr/>
      </dsp:nvSpPr>
      <dsp:spPr>
        <a:xfrm rot="5400000">
          <a:off x="4143646" y="1743438"/>
          <a:ext cx="1907285" cy="165933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Óptica Galán</a:t>
          </a:r>
        </a:p>
      </dsp:txBody>
      <dsp:txXfrm rot="-5400000">
        <a:off x="4526199" y="1916684"/>
        <a:ext cx="1142178" cy="1312847"/>
      </dsp:txXfrm>
    </dsp:sp>
    <dsp:sp modelId="{ADA2A0FA-328F-465A-A3B4-7BF0CD1A9636}">
      <dsp:nvSpPr>
        <dsp:cNvPr id="0" name=""/>
        <dsp:cNvSpPr/>
      </dsp:nvSpPr>
      <dsp:spPr>
        <a:xfrm rot="5400000">
          <a:off x="3251036" y="3362342"/>
          <a:ext cx="1907285" cy="165933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Etc.</a:t>
          </a:r>
        </a:p>
      </dsp:txBody>
      <dsp:txXfrm rot="-5400000">
        <a:off x="3633589" y="3535588"/>
        <a:ext cx="1142178" cy="1312847"/>
      </dsp:txXfrm>
    </dsp:sp>
    <dsp:sp modelId="{5D363754-8B70-42DC-B4C0-0E59DA0439D0}">
      <dsp:nvSpPr>
        <dsp:cNvPr id="0" name=""/>
        <dsp:cNvSpPr/>
      </dsp:nvSpPr>
      <dsp:spPr>
        <a:xfrm>
          <a:off x="5084701" y="3619825"/>
          <a:ext cx="2128531" cy="1144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000" kern="1200"/>
        </a:p>
      </dsp:txBody>
      <dsp:txXfrm>
        <a:off x="5084701" y="3619825"/>
        <a:ext cx="2128531" cy="1144371"/>
      </dsp:txXfrm>
    </dsp:sp>
    <dsp:sp modelId="{70951B18-62DF-458F-A2E5-98897E0FA52A}">
      <dsp:nvSpPr>
        <dsp:cNvPr id="0" name=""/>
        <dsp:cNvSpPr/>
      </dsp:nvSpPr>
      <dsp:spPr>
        <a:xfrm rot="5400000">
          <a:off x="1458950" y="3362342"/>
          <a:ext cx="1907285" cy="165933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Lipigas</a:t>
          </a:r>
        </a:p>
      </dsp:txBody>
      <dsp:txXfrm rot="-5400000">
        <a:off x="1841503" y="3535588"/>
        <a:ext cx="1142178" cy="1312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D22DB-8F9B-4630-95BD-15C2C9E60E31}">
      <dsp:nvSpPr>
        <dsp:cNvPr id="0" name=""/>
        <dsp:cNvSpPr/>
      </dsp:nvSpPr>
      <dsp:spPr>
        <a:xfrm>
          <a:off x="14217" y="84656"/>
          <a:ext cx="3356739" cy="707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ASAMBLEA</a:t>
          </a:r>
        </a:p>
      </dsp:txBody>
      <dsp:txXfrm>
        <a:off x="14217" y="84656"/>
        <a:ext cx="3356739" cy="707119"/>
      </dsp:txXfrm>
    </dsp:sp>
    <dsp:sp modelId="{D3A3392B-7E08-4BB8-9F27-02E3DF24CB1E}">
      <dsp:nvSpPr>
        <dsp:cNvPr id="0" name=""/>
        <dsp:cNvSpPr/>
      </dsp:nvSpPr>
      <dsp:spPr>
        <a:xfrm>
          <a:off x="14217" y="791775"/>
          <a:ext cx="3356739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/>
            <a:t>14 DE NOVIEMBRE 2022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/>
            <a:t>Votación presencial y </a:t>
          </a:r>
          <a:r>
            <a:rPr lang="es-CL" sz="2000" kern="1200" dirty="0" err="1"/>
            <a:t>on</a:t>
          </a:r>
          <a:r>
            <a:rPr lang="es-CL" sz="2000" kern="1200" dirty="0"/>
            <a:t> line para las sedes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/>
            <a:t>Participantes: 613 personas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/>
            <a:t>Resultados: se aprueba aplicar multas a socios y socias que no participan de las actividades de huelga</a:t>
          </a:r>
        </a:p>
      </dsp:txBody>
      <dsp:txXfrm>
        <a:off x="14217" y="791775"/>
        <a:ext cx="3356739" cy="3458699"/>
      </dsp:txXfrm>
    </dsp:sp>
    <dsp:sp modelId="{4940CFB9-6A97-4BEC-93AA-AB221DCC4DBD}">
      <dsp:nvSpPr>
        <dsp:cNvPr id="0" name=""/>
        <dsp:cNvSpPr/>
      </dsp:nvSpPr>
      <dsp:spPr>
        <a:xfrm>
          <a:off x="3840900" y="84656"/>
          <a:ext cx="3356739" cy="707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Montos acordados</a:t>
          </a:r>
        </a:p>
      </dsp:txBody>
      <dsp:txXfrm>
        <a:off x="3840900" y="84656"/>
        <a:ext cx="3356739" cy="707119"/>
      </dsp:txXfrm>
    </dsp:sp>
    <dsp:sp modelId="{F69EBBA7-BE93-4F4C-A686-1952C62F06D2}">
      <dsp:nvSpPr>
        <dsp:cNvPr id="0" name=""/>
        <dsp:cNvSpPr/>
      </dsp:nvSpPr>
      <dsp:spPr>
        <a:xfrm>
          <a:off x="3840900" y="791775"/>
          <a:ext cx="3356739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800" kern="1200" dirty="0"/>
            <a:t>5 cuotas sindicales diarias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Medio de verificación: Listas de asistencia firmadas, certificados médicos enviados al Sindicato</a:t>
          </a:r>
        </a:p>
      </dsp:txBody>
      <dsp:txXfrm>
        <a:off x="3840900" y="791775"/>
        <a:ext cx="3356739" cy="3458699"/>
      </dsp:txXfrm>
    </dsp:sp>
    <dsp:sp modelId="{D2D2C89C-91DA-41D7-8B4A-CAEC6DAFECE5}">
      <dsp:nvSpPr>
        <dsp:cNvPr id="0" name=""/>
        <dsp:cNvSpPr/>
      </dsp:nvSpPr>
      <dsp:spPr>
        <a:xfrm>
          <a:off x="7667583" y="84656"/>
          <a:ext cx="3356739" cy="707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Metodología de descuentos</a:t>
          </a:r>
          <a:endParaRPr lang="es-CL" sz="5400" kern="1200" dirty="0"/>
        </a:p>
      </dsp:txBody>
      <dsp:txXfrm>
        <a:off x="7667583" y="84656"/>
        <a:ext cx="3356739" cy="707119"/>
      </dsp:txXfrm>
    </dsp:sp>
    <dsp:sp modelId="{3A0A329D-A317-4FDD-AFA3-7B878EA4C72F}">
      <dsp:nvSpPr>
        <dsp:cNvPr id="0" name=""/>
        <dsp:cNvSpPr/>
      </dsp:nvSpPr>
      <dsp:spPr>
        <a:xfrm>
          <a:off x="7667583" y="791775"/>
          <a:ext cx="3356739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Descuento en 2 cuotas consecutivas por planilla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A partir de liquidación de sueldo del mes de diciembre 2022</a:t>
          </a:r>
        </a:p>
      </dsp:txBody>
      <dsp:txXfrm>
        <a:off x="7667583" y="791775"/>
        <a:ext cx="3356739" cy="345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BBAA7-E4C9-42A7-8A28-C28723F3B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E1151-561E-42E3-B892-2085392BE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FC23CE-E683-480D-B873-0F254040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E674-70C7-480D-BCC7-19BFEA4C366C}" type="datetimeFigureOut">
              <a:rPr lang="es-CL" smtClean="0"/>
              <a:t>07-12-2022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EF682D-6D23-41C0-A728-033EA6A6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94472B-5A20-4A24-B3CC-926E92FD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3C15-AA50-4459-9371-D4A36B6038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518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F8C3B-A91B-4322-A039-0FF9A44E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2E3190-4FAD-4216-8C52-2926C9849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7B35F0-877C-46C1-9CC1-23E07F1E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E674-70C7-480D-BCC7-19BFEA4C366C}" type="datetimeFigureOut">
              <a:rPr lang="es-CL" smtClean="0"/>
              <a:t>07-12-2022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66F0BF-B598-493E-9FDC-CC5044DE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5CF37C-92DE-4EE2-AD7D-CA4DA097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3C15-AA50-4459-9371-D4A36B6038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897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B47BD7-F787-4A53-A3D7-48672C9EB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67DC64-3514-4DE1-97A2-FCB33E548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7669CD-2D5D-4F46-AAF4-C715A651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E674-70C7-480D-BCC7-19BFEA4C366C}" type="datetimeFigureOut">
              <a:rPr lang="es-CL" smtClean="0"/>
              <a:t>07-12-2022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F871E2-ABE5-48D1-AACD-AE65DC3E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A3FE7B-EC69-4455-B3EC-26A75BA2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3C15-AA50-4459-9371-D4A36B6038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174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709FD-EB4E-41B1-9608-A93F2241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5870D-82BC-4818-A6AF-89F5E8D26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3DF9C-B53B-4A3D-9A97-24970A86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E674-70C7-480D-BCC7-19BFEA4C366C}" type="datetimeFigureOut">
              <a:rPr lang="es-CL" smtClean="0"/>
              <a:t>07-12-2022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1112AA-3142-410B-A42B-C158004E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FE1F98-CB80-4E46-BEB0-522B04E2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3C15-AA50-4459-9371-D4A36B6038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661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A8B14-60F6-4FD0-A2E7-A02B8ED8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3CCDA0-E8D2-47B1-ABC0-7CE89778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521579-1390-4D32-B540-19146E24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E674-70C7-480D-BCC7-19BFEA4C366C}" type="datetimeFigureOut">
              <a:rPr lang="es-CL" smtClean="0"/>
              <a:t>07-12-2022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92A2A7-D8A2-4E26-A654-E6D92952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3BD0E9-1E5E-4574-A8FF-D95678C2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3C15-AA50-4459-9371-D4A36B6038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29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96110-EABE-4083-AA96-223F02B3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25ECDF-EFDF-404B-A263-C97776CDF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16C0C0-7CB5-4F6C-B8B7-62F45103E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BEAE9C-C02D-4A40-899D-C4B60B87A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E674-70C7-480D-BCC7-19BFEA4C366C}" type="datetimeFigureOut">
              <a:rPr lang="es-CL" smtClean="0"/>
              <a:t>07-12-2022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24158F-5032-4972-8088-A50F9001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FB5181-1410-4E70-A8F6-EAD9026F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3C15-AA50-4459-9371-D4A36B6038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473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4E4EE-154D-4CEC-B1F4-C8AE7881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48DD38-8DCB-41A0-BEE6-4F4B06865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C430B-C1E7-4855-838F-2F50A307D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72B94B-AC71-4350-ABBB-143AF5B3B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96F204-6512-4D33-BC86-36A38F64D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CBFA4A-02C1-47D7-A9ED-40CF01EB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E674-70C7-480D-BCC7-19BFEA4C366C}" type="datetimeFigureOut">
              <a:rPr lang="es-CL" smtClean="0"/>
              <a:t>07-12-2022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CE35CF-D08E-4218-860C-112B214D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EAB285-C4BF-409A-B37E-384CAF3A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3C15-AA50-4459-9371-D4A36B6038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264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C4831-1064-4AED-A94D-8A86F4753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013061-36E1-4EE1-9C67-394739E5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E674-70C7-480D-BCC7-19BFEA4C366C}" type="datetimeFigureOut">
              <a:rPr lang="es-CL" smtClean="0"/>
              <a:t>07-12-2022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301A68-F227-4BD1-8608-A65E441A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384782-8BA8-4B27-9FEF-D6F00220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3C15-AA50-4459-9371-D4A36B6038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516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A2657F-1EF1-4B6A-A700-08878DFA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E674-70C7-480D-BCC7-19BFEA4C366C}" type="datetimeFigureOut">
              <a:rPr lang="es-CL" smtClean="0"/>
              <a:t>07-12-2022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A98A90-C6E7-4475-B10D-33FFC928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8FF17E-2321-4676-A260-443B732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3C15-AA50-4459-9371-D4A36B6038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713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3AB91-14E4-484F-A918-3A862417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398326-BD77-4950-AD88-823A097E8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3CB7E0-808F-46B4-8CAC-A2D54895D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B1149D-4506-47B9-AABB-F82ED2A7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E674-70C7-480D-BCC7-19BFEA4C366C}" type="datetimeFigureOut">
              <a:rPr lang="es-CL" smtClean="0"/>
              <a:t>07-12-2022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1D5659-A7A6-4C14-A04E-6A0E6FD7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F8A1F6-6C35-4058-9E80-CBEFE987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3C15-AA50-4459-9371-D4A36B6038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235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F6282-D20F-4972-B1C6-3C3CCB13E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7739D5-08DB-4CAE-BD1A-531D33041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900108-39C0-45E9-A930-CAE2C662B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1EF603-3F96-445E-BD19-2E28AD10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E674-70C7-480D-BCC7-19BFEA4C366C}" type="datetimeFigureOut">
              <a:rPr lang="es-CL" smtClean="0"/>
              <a:t>07-12-2022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B49FB1-5330-42B7-9352-8F78C92C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CD3AE4-EBCC-4481-95EF-BF75A52B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3C15-AA50-4459-9371-D4A36B6038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830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CB6F1D-F389-4923-B75D-AAAE50B4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76AB1A-1EC3-468D-ABE2-680BD00A9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D10EF9-39C3-4C09-8C9D-E1E64F395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E674-70C7-480D-BCC7-19BFEA4C366C}" type="datetimeFigureOut">
              <a:rPr lang="es-CL" smtClean="0"/>
              <a:t>07-12-2022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EDA8F9-1088-45CF-9A56-FAFF28F90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647CD4-EDAA-4E69-BE0F-64CE39D7C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3C15-AA50-4459-9371-D4A36B6038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108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dicatoucsc.cl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indicato@ucsc.c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sindicatoucsc.cl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indicato@ucsc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dicatoucsc.cl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indicato@ucsc.c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08E70755-212A-42EA-9DE7-6946D955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1"/>
            <a:ext cx="10436332" cy="148717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7884680-485B-4AC8-B622-09B9F310AA5D}"/>
              </a:ext>
            </a:extLst>
          </p:cNvPr>
          <p:cNvSpPr txBox="1"/>
          <p:nvPr/>
        </p:nvSpPr>
        <p:spPr>
          <a:xfrm>
            <a:off x="335691" y="6219823"/>
            <a:ext cx="11724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www.sindicatoucsc.cl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sindicato@ucsc.cl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instagram.com/</a:t>
            </a:r>
            <a:r>
              <a:rPr lang="es-ES" sz="1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sindicatoucsc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Facebook.com/</a:t>
            </a:r>
            <a:r>
              <a:rPr lang="es-E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s-ES" sz="1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indicatoUCSC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</a:p>
        </p:txBody>
      </p:sp>
      <p:pic>
        <p:nvPicPr>
          <p:cNvPr id="1030" name="Picture 6" descr="Iconos e-mail imagen PNG transparente - StickPNG">
            <a:extLst>
              <a:ext uri="{FF2B5EF4-FFF2-40B4-BE49-F238E27FC236}">
                <a16:creationId xmlns:a16="http://schemas.microsoft.com/office/drawing/2014/main" id="{D9C2916E-0F29-4E0C-8217-F3CC746E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12" y="6294552"/>
            <a:ext cx="286017" cy="2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Instagram PNG transparente - StickPNG">
            <a:extLst>
              <a:ext uri="{FF2B5EF4-FFF2-40B4-BE49-F238E27FC236}">
                <a16:creationId xmlns:a16="http://schemas.microsoft.com/office/drawing/2014/main" id="{0BDCEFD8-A6A7-4260-B269-36CE0EDD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55" y="6294552"/>
            <a:ext cx="298622" cy="2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cono Facebook PNG transparente - StickPNG">
            <a:extLst>
              <a:ext uri="{FF2B5EF4-FFF2-40B4-BE49-F238E27FC236}">
                <a16:creationId xmlns:a16="http://schemas.microsoft.com/office/drawing/2014/main" id="{BD33F6AF-191D-4025-A4B0-C5B10C40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484" y="6261480"/>
            <a:ext cx="286017" cy="2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BA1A5F57-7CED-4557-9A39-F9D0F95DE86C}"/>
              </a:ext>
            </a:extLst>
          </p:cNvPr>
          <p:cNvSpPr/>
          <p:nvPr/>
        </p:nvSpPr>
        <p:spPr>
          <a:xfrm>
            <a:off x="2384505" y="2367171"/>
            <a:ext cx="7166641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Asamblea Ordinaria</a:t>
            </a:r>
            <a:endParaRPr lang="es-419" sz="6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419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 de diciembre 2022</a:t>
            </a:r>
            <a:endParaRPr lang="es-CL" sz="4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4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08E70755-212A-42EA-9DE7-6946D955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" y="109161"/>
            <a:ext cx="10436332" cy="108353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0AB0D6E-1CD4-694C-B80C-781B8080AF8D}"/>
              </a:ext>
            </a:extLst>
          </p:cNvPr>
          <p:cNvSpPr/>
          <p:nvPr/>
        </p:nvSpPr>
        <p:spPr>
          <a:xfrm>
            <a:off x="4396028" y="284232"/>
            <a:ext cx="54113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Convenios Empresas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9768744-680F-C778-3A2F-CFC941C47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528822"/>
              </p:ext>
            </p:extLst>
          </p:nvPr>
        </p:nvGraphicFramePr>
        <p:xfrm>
          <a:off x="-549835" y="1192696"/>
          <a:ext cx="7560235" cy="514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errar llave 3">
            <a:extLst>
              <a:ext uri="{FF2B5EF4-FFF2-40B4-BE49-F238E27FC236}">
                <a16:creationId xmlns:a16="http://schemas.microsoft.com/office/drawing/2014/main" id="{438F7601-F1F7-2875-CC3D-4D0A17F12D12}"/>
              </a:ext>
            </a:extLst>
          </p:cNvPr>
          <p:cNvSpPr/>
          <p:nvPr/>
        </p:nvSpPr>
        <p:spPr>
          <a:xfrm>
            <a:off x="6481482" y="992118"/>
            <a:ext cx="788894" cy="522770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98632DC7-9463-E2E0-658C-ED2C5370AE0E}"/>
              </a:ext>
            </a:extLst>
          </p:cNvPr>
          <p:cNvSpPr/>
          <p:nvPr/>
        </p:nvSpPr>
        <p:spPr>
          <a:xfrm rot="795153">
            <a:off x="7328564" y="1096232"/>
            <a:ext cx="4415357" cy="2156646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Contratación Secretaria Contable por 22 horas semanales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9C7FBBF7-6297-47E8-5117-DD4359F36F48}"/>
              </a:ext>
            </a:extLst>
          </p:cNvPr>
          <p:cNvSpPr/>
          <p:nvPr/>
        </p:nvSpPr>
        <p:spPr>
          <a:xfrm>
            <a:off x="7400133" y="3657600"/>
            <a:ext cx="1936377" cy="3213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A39854-5CEA-8165-2F01-3C216B8AAACC}"/>
              </a:ext>
            </a:extLst>
          </p:cNvPr>
          <p:cNvSpPr txBox="1"/>
          <p:nvPr/>
        </p:nvSpPr>
        <p:spPr>
          <a:xfrm>
            <a:off x="7957933" y="3823694"/>
            <a:ext cx="738664" cy="242727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s-CL" sz="3600" b="1" dirty="0"/>
              <a:t>VOTACIÓN</a:t>
            </a:r>
          </a:p>
        </p:txBody>
      </p:sp>
    </p:spTree>
    <p:extLst>
      <p:ext uri="{BB962C8B-B14F-4D97-AF65-F5344CB8AC3E}">
        <p14:creationId xmlns:p14="http://schemas.microsoft.com/office/powerpoint/2010/main" val="380573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08E70755-212A-42EA-9DE7-6946D955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35"/>
            <a:ext cx="10436332" cy="108353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08C349F-109F-F411-BB8A-67F10E3F4A58}"/>
              </a:ext>
            </a:extLst>
          </p:cNvPr>
          <p:cNvSpPr txBox="1"/>
          <p:nvPr/>
        </p:nvSpPr>
        <p:spPr>
          <a:xfrm>
            <a:off x="510988" y="762546"/>
            <a:ext cx="11681012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C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descuentos por multa no participación en periodo de huelga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EEB226BC-4AF1-36FA-FAF5-3F91A9634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90818"/>
              </p:ext>
            </p:extLst>
          </p:nvPr>
        </p:nvGraphicFramePr>
        <p:xfrm>
          <a:off x="624540" y="1760322"/>
          <a:ext cx="11038541" cy="4335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288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08E70755-212A-42EA-9DE7-6946D955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5" y="-7089"/>
            <a:ext cx="10436332" cy="148717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7884680-485B-4AC8-B622-09B9F310AA5D}"/>
              </a:ext>
            </a:extLst>
          </p:cNvPr>
          <p:cNvSpPr txBox="1"/>
          <p:nvPr/>
        </p:nvSpPr>
        <p:spPr>
          <a:xfrm>
            <a:off x="335691" y="6219823"/>
            <a:ext cx="11724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www.sindicatoucsc.cl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sindicato@ucsc.cl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instagram.com/</a:t>
            </a:r>
            <a:r>
              <a:rPr lang="es-ES" sz="1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sindicatoucsc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Facebook.com/</a:t>
            </a:r>
            <a:r>
              <a:rPr lang="es-E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s-ES" sz="1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indicatoUCSC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</a:p>
        </p:txBody>
      </p:sp>
      <p:pic>
        <p:nvPicPr>
          <p:cNvPr id="1030" name="Picture 6" descr="Iconos e-mail imagen PNG transparente - StickPNG">
            <a:extLst>
              <a:ext uri="{FF2B5EF4-FFF2-40B4-BE49-F238E27FC236}">
                <a16:creationId xmlns:a16="http://schemas.microsoft.com/office/drawing/2014/main" id="{D9C2916E-0F29-4E0C-8217-F3CC746E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12" y="6294552"/>
            <a:ext cx="286017" cy="2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Instagram PNG transparente - StickPNG">
            <a:extLst>
              <a:ext uri="{FF2B5EF4-FFF2-40B4-BE49-F238E27FC236}">
                <a16:creationId xmlns:a16="http://schemas.microsoft.com/office/drawing/2014/main" id="{0BDCEFD8-A6A7-4260-B269-36CE0EDD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55" y="6294552"/>
            <a:ext cx="298622" cy="2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cono Facebook PNG transparente - StickPNG">
            <a:extLst>
              <a:ext uri="{FF2B5EF4-FFF2-40B4-BE49-F238E27FC236}">
                <a16:creationId xmlns:a16="http://schemas.microsoft.com/office/drawing/2014/main" id="{BD33F6AF-191D-4025-A4B0-C5B10C40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484" y="6261480"/>
            <a:ext cx="286017" cy="2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LIPIGAS - SAGOFis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Lipigas Express San Bernardo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Puede ser una imagen de texto que dice &quot;GRACIAS POR SU ATENCIÓN&quot;">
            <a:extLst>
              <a:ext uri="{FF2B5EF4-FFF2-40B4-BE49-F238E27FC236}">
                <a16:creationId xmlns:a16="http://schemas.microsoft.com/office/drawing/2014/main" id="{0B280C6C-4AC4-45D1-9DC2-F376425C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26" y="1856470"/>
            <a:ext cx="7327814" cy="250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2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08E70755-212A-42EA-9DE7-6946D955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6"/>
            <a:ext cx="10436332" cy="148717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7884680-485B-4AC8-B622-09B9F310AA5D}"/>
              </a:ext>
            </a:extLst>
          </p:cNvPr>
          <p:cNvSpPr txBox="1"/>
          <p:nvPr/>
        </p:nvSpPr>
        <p:spPr>
          <a:xfrm>
            <a:off x="335691" y="6219823"/>
            <a:ext cx="11724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www.sindicatoucsc.cl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sindicato@ucsc.cl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instagram.com/</a:t>
            </a:r>
            <a:r>
              <a:rPr lang="es-ES" sz="1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sindicatoucsc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Facebook.com/</a:t>
            </a:r>
            <a:r>
              <a:rPr lang="es-E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s-ES" sz="1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indicatoUCSC</a:t>
            </a:r>
            <a:r>
              <a:rPr lang="es-E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</a:p>
        </p:txBody>
      </p:sp>
      <p:pic>
        <p:nvPicPr>
          <p:cNvPr id="1030" name="Picture 6" descr="Iconos e-mail imagen PNG transparente - StickPNG">
            <a:extLst>
              <a:ext uri="{FF2B5EF4-FFF2-40B4-BE49-F238E27FC236}">
                <a16:creationId xmlns:a16="http://schemas.microsoft.com/office/drawing/2014/main" id="{D9C2916E-0F29-4E0C-8217-F3CC746E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12" y="6294552"/>
            <a:ext cx="286017" cy="2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Instagram PNG transparente - StickPNG">
            <a:extLst>
              <a:ext uri="{FF2B5EF4-FFF2-40B4-BE49-F238E27FC236}">
                <a16:creationId xmlns:a16="http://schemas.microsoft.com/office/drawing/2014/main" id="{0BDCEFD8-A6A7-4260-B269-36CE0EDD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55" y="6294552"/>
            <a:ext cx="298622" cy="2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cono Facebook PNG transparente - StickPNG">
            <a:extLst>
              <a:ext uri="{FF2B5EF4-FFF2-40B4-BE49-F238E27FC236}">
                <a16:creationId xmlns:a16="http://schemas.microsoft.com/office/drawing/2014/main" id="{BD33F6AF-191D-4025-A4B0-C5B10C40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484" y="6261480"/>
            <a:ext cx="286017" cy="2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BA1A5F57-7CED-4557-9A39-F9D0F95DE86C}"/>
              </a:ext>
            </a:extLst>
          </p:cNvPr>
          <p:cNvSpPr/>
          <p:nvPr/>
        </p:nvSpPr>
        <p:spPr>
          <a:xfrm>
            <a:off x="773733" y="1476586"/>
            <a:ext cx="11158504" cy="4776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CL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TABLA: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C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Cierre de Negociación Colectiva 2022 – 2024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C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de elección del 5° Dirigente Sindical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C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Propuesta asesoría legal / votación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C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Convenios con empresas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C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Propuesta secretaria administrativa 22 horas / votación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C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descuentos por multa no participación en periodo de huelga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C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Varios.</a:t>
            </a:r>
          </a:p>
          <a:p>
            <a:endParaRPr lang="es-CL" sz="4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09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08E70755-212A-42EA-9DE7-6946D955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" y="109161"/>
            <a:ext cx="10436332" cy="108353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3E0FDC4-0915-48F6-A2F6-EC5A2C2C31BB}"/>
              </a:ext>
            </a:extLst>
          </p:cNvPr>
          <p:cNvSpPr/>
          <p:nvPr/>
        </p:nvSpPr>
        <p:spPr>
          <a:xfrm>
            <a:off x="912977" y="925095"/>
            <a:ext cx="10362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Cláusulas finales </a:t>
            </a:r>
            <a:r>
              <a:rPr lang="es-MX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Contrato Colectivo 2022-2024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B5E6A99-F4F2-4951-B0CA-B3F011C12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98066"/>
              </p:ext>
            </p:extLst>
          </p:nvPr>
        </p:nvGraphicFramePr>
        <p:xfrm>
          <a:off x="556792" y="2131016"/>
          <a:ext cx="10927735" cy="2831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3604">
                  <a:extLst>
                    <a:ext uri="{9D8B030D-6E8A-4147-A177-3AD203B41FA5}">
                      <a16:colId xmlns:a16="http://schemas.microsoft.com/office/drawing/2014/main" val="740064068"/>
                    </a:ext>
                  </a:extLst>
                </a:gridCol>
                <a:gridCol w="6464131">
                  <a:extLst>
                    <a:ext uri="{9D8B030D-6E8A-4147-A177-3AD203B41FA5}">
                      <a16:colId xmlns:a16="http://schemas.microsoft.com/office/drawing/2014/main" val="3181483653"/>
                    </a:ext>
                  </a:extLst>
                </a:gridCol>
              </a:tblGrid>
              <a:tr h="37370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CLAUSULA 4: REAJUSTE DE SUELDOS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1083"/>
                  </a:ext>
                </a:extLst>
              </a:tr>
              <a:tr h="37370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4.1 Reajuste de sueldos: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331774"/>
                  </a:ext>
                </a:extLst>
              </a:tr>
              <a:tr h="375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0" dirty="0">
                          <a:effectLst/>
                        </a:rPr>
                        <a:t>Primer reajuste: 1° de noviembre 2022</a:t>
                      </a:r>
                      <a:endParaRPr lang="es-C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8% IPC sueldos base todas las escalas administrativas y académicas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214133"/>
                  </a:ext>
                </a:extLst>
              </a:tr>
              <a:tr h="397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Segundo reajuste: 1° de marzo 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4,2 % IPC sobre el sueldo base vigente al mes de octubre del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087512"/>
                  </a:ext>
                </a:extLst>
              </a:tr>
              <a:tr h="375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Tercer reajuste: 1° de noviembre 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100% IPC acumulado entre noviembre 2022 y octubre 2023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669307"/>
                  </a:ext>
                </a:extLst>
              </a:tr>
              <a:tr h="37504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 Reajuste anual de beneficios: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801784"/>
                  </a:ext>
                </a:extLst>
              </a:tr>
              <a:tr h="18752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Noviembre 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IPC reajuste de bonos de alimentación y movilización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8393308"/>
                  </a:ext>
                </a:extLst>
              </a:tr>
              <a:tr h="18752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4% IPC reajuste restantes beneficios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247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55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08E70755-212A-42EA-9DE7-6946D955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" y="109161"/>
            <a:ext cx="10436332" cy="1083535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58A8FE-CA92-44AC-8957-277A5D709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31323"/>
              </p:ext>
            </p:extLst>
          </p:nvPr>
        </p:nvGraphicFramePr>
        <p:xfrm>
          <a:off x="629174" y="1778469"/>
          <a:ext cx="11065079" cy="4186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2393">
                  <a:extLst>
                    <a:ext uri="{9D8B030D-6E8A-4147-A177-3AD203B41FA5}">
                      <a16:colId xmlns:a16="http://schemas.microsoft.com/office/drawing/2014/main" val="416895921"/>
                    </a:ext>
                  </a:extLst>
                </a:gridCol>
                <a:gridCol w="6182686">
                  <a:extLst>
                    <a:ext uri="{9D8B030D-6E8A-4147-A177-3AD203B41FA5}">
                      <a16:colId xmlns:a16="http://schemas.microsoft.com/office/drawing/2014/main" val="1037323151"/>
                    </a:ext>
                  </a:extLst>
                </a:gridCol>
              </a:tblGrid>
              <a:tr h="5347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CLAUSULA 5. PREMIOS, ASIGNACIONES, BONOS Y AGUINALDOS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529723"/>
                  </a:ext>
                </a:extLst>
              </a:tr>
              <a:tr h="232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dirty="0">
                          <a:effectLst/>
                        </a:rPr>
                        <a:t>5.1 Antigüedad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dirty="0">
                          <a:solidFill>
                            <a:schemeClr val="tx1"/>
                          </a:solidFill>
                          <a:effectLst/>
                        </a:rPr>
                        <a:t>No hay variación</a:t>
                      </a:r>
                      <a:endParaRPr lang="es-C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3074"/>
                  </a:ext>
                </a:extLst>
              </a:tr>
              <a:tr h="2322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</a:rPr>
                        <a:t>5.2 Premio a la Trayectoria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No hay variación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2803595"/>
                  </a:ext>
                </a:extLst>
              </a:tr>
              <a:tr h="4753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</a:rPr>
                        <a:t>5.3 Movilización 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$ 41.000  mensual Escala Administrativa igual o menor grado 9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Escala Académica igual o menor grado 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3119877"/>
                  </a:ext>
                </a:extLst>
              </a:tr>
              <a:tr h="2322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</a:rPr>
                        <a:t>5.4 Vacaciones de invierno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$ 41.000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059379"/>
                  </a:ext>
                </a:extLst>
              </a:tr>
              <a:tr h="2322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</a:rPr>
                        <a:t>5.5 Fiestas Patrias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$ 171.000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3814005"/>
                  </a:ext>
                </a:extLst>
              </a:tr>
              <a:tr h="2322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</a:rPr>
                        <a:t>5.6 Navidad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$ 195.000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7802893"/>
                  </a:ext>
                </a:extLst>
              </a:tr>
              <a:tr h="2322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</a:rPr>
                        <a:t>5.7 Vacaciones de verano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$ 290.000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092012"/>
                  </a:ext>
                </a:extLst>
              </a:tr>
              <a:tr h="4753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</a:rPr>
                        <a:t>5.8 Alimentación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effectLst/>
                        </a:rPr>
                        <a:t>$ 3.550                    Escala Administrativa entre los grados 18 al 34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703358"/>
                  </a:ext>
                </a:extLst>
              </a:tr>
              <a:tr h="4753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CLAUSULA 8. BONO POR TURNOS ESPECIALES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$50.000. Turnos de estos días que van desde las 23:00 horas hasta las            </a:t>
                      </a:r>
                      <a:r>
                        <a:rPr lang="es-CL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07:00 horas se pagaran con un recargo del 60%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300289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CLAUSULA 14. ESTUDIOS PREUNIVERSITARIOS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$219.000 (TOPE)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465520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5983A0D-567A-A0AE-65A0-69A25B0549A5}"/>
              </a:ext>
            </a:extLst>
          </p:cNvPr>
          <p:cNvSpPr txBox="1"/>
          <p:nvPr/>
        </p:nvSpPr>
        <p:spPr>
          <a:xfrm>
            <a:off x="805343" y="941794"/>
            <a:ext cx="10125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Cláusulas finales Contrato Colectivo 2022-2024</a:t>
            </a:r>
            <a:endParaRPr kumimoji="0" lang="es-E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0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08E70755-212A-42EA-9DE7-6946D955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" y="109161"/>
            <a:ext cx="10436332" cy="1083535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BEBD78-2A37-435F-82C2-7AFFF6237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996339"/>
              </p:ext>
            </p:extLst>
          </p:nvPr>
        </p:nvGraphicFramePr>
        <p:xfrm>
          <a:off x="374993" y="2355930"/>
          <a:ext cx="11438965" cy="3214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04526">
                  <a:extLst>
                    <a:ext uri="{9D8B030D-6E8A-4147-A177-3AD203B41FA5}">
                      <a16:colId xmlns:a16="http://schemas.microsoft.com/office/drawing/2014/main" val="3440461586"/>
                    </a:ext>
                  </a:extLst>
                </a:gridCol>
                <a:gridCol w="1334439">
                  <a:extLst>
                    <a:ext uri="{9D8B030D-6E8A-4147-A177-3AD203B41FA5}">
                      <a16:colId xmlns:a16="http://schemas.microsoft.com/office/drawing/2014/main" val="2003417736"/>
                    </a:ext>
                  </a:extLst>
                </a:gridCol>
              </a:tblGrid>
              <a:tr h="3880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BENEFICIOS SOCIALES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58704"/>
                  </a:ext>
                </a:extLst>
              </a:tr>
              <a:tr h="388099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CLAUSULA 17. BONIFICACIONES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577385"/>
                  </a:ext>
                </a:extLst>
              </a:tr>
              <a:tr h="388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Matrimonio y acuerdo de unión civil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$227.100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2454591"/>
                  </a:ext>
                </a:extLst>
              </a:tr>
              <a:tr h="2930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Nacimiento por hijo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$227.100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2327678"/>
                  </a:ext>
                </a:extLst>
              </a:tr>
              <a:tr h="1792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Fallecimiento cónyuge e hijos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$634.000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723540"/>
                  </a:ext>
                </a:extLst>
              </a:tr>
              <a:tr h="1940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Fallecimiento Padres del trabajador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$227.100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323779"/>
                  </a:ext>
                </a:extLst>
              </a:tr>
              <a:tr h="1940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Escolaridad Pre kínder, kínder, básica, media y educación especial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$147.830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203599"/>
                  </a:ext>
                </a:extLst>
              </a:tr>
              <a:tr h="12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Escolaridad trabajador, cónyuge e hijos estudios pregrado en IES reconocida por el Ministerio de Educación, que no sea la UCSC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$158.540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21629"/>
                  </a:ext>
                </a:extLst>
              </a:tr>
              <a:tr h="1293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Matrícula trabajador, cónyuge e hijos estudios de pregrado en la UCSC, sólo para alumnos que gocen de gratuidad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$158.540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263604"/>
                  </a:ext>
                </a:extLst>
              </a:tr>
              <a:tr h="129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8868723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231CC98-84DD-C937-94E4-B9CB691C7B97}"/>
              </a:ext>
            </a:extLst>
          </p:cNvPr>
          <p:cNvSpPr txBox="1"/>
          <p:nvPr/>
        </p:nvSpPr>
        <p:spPr>
          <a:xfrm>
            <a:off x="1181927" y="1142450"/>
            <a:ext cx="10436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Cláusulas finales Contrato Colectivo 2022-2024</a:t>
            </a:r>
            <a:endParaRPr kumimoji="0" lang="es-E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0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08E70755-212A-42EA-9DE7-6946D955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" y="109161"/>
            <a:ext cx="10436332" cy="108353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3E0FDC4-0915-48F6-A2F6-EC5A2C2C31BB}"/>
              </a:ext>
            </a:extLst>
          </p:cNvPr>
          <p:cNvSpPr/>
          <p:nvPr/>
        </p:nvSpPr>
        <p:spPr>
          <a:xfrm>
            <a:off x="1213557" y="874455"/>
            <a:ext cx="105286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0" lang="es-MX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Cláusulas finales Contrato Colectivo 2022-</a:t>
            </a:r>
            <a:r>
              <a:rPr lang="es-MX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BEBD78-2A37-435F-82C2-7AFFF6237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13201"/>
              </p:ext>
            </p:extLst>
          </p:nvPr>
        </p:nvGraphicFramePr>
        <p:xfrm>
          <a:off x="303275" y="1614460"/>
          <a:ext cx="11438966" cy="4132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9337">
                  <a:extLst>
                    <a:ext uri="{9D8B030D-6E8A-4147-A177-3AD203B41FA5}">
                      <a16:colId xmlns:a16="http://schemas.microsoft.com/office/drawing/2014/main" val="3440461586"/>
                    </a:ext>
                  </a:extLst>
                </a:gridCol>
                <a:gridCol w="6309629">
                  <a:extLst>
                    <a:ext uri="{9D8B030D-6E8A-4147-A177-3AD203B41FA5}">
                      <a16:colId xmlns:a16="http://schemas.microsoft.com/office/drawing/2014/main" val="578669478"/>
                    </a:ext>
                  </a:extLst>
                </a:gridCol>
              </a:tblGrid>
              <a:tr h="4603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BENEFICIOS SOCIALES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58704"/>
                  </a:ext>
                </a:extLst>
              </a:tr>
              <a:tr h="4603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CLAUSULA 18</a:t>
                      </a:r>
                      <a:r>
                        <a:rPr lang="es-CL" sz="1600" b="0" dirty="0">
                          <a:effectLst/>
                        </a:rPr>
                        <a:t>. Fármacos para enfermos crónicos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$8.500.000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577385"/>
                  </a:ext>
                </a:extLst>
              </a:tr>
              <a:tr h="4603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CLAUSULA 19</a:t>
                      </a: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 Acceso y mejoramiento de la vivienda propia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$22.566.400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2454591"/>
                  </a:ext>
                </a:extLst>
              </a:tr>
              <a:tr h="3476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CLAUSULA 20. Contingencias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$5.677.360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2327678"/>
                  </a:ext>
                </a:extLst>
              </a:tr>
              <a:tr h="2956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CLAUSULA 21. PERMISOS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723540"/>
                  </a:ext>
                </a:extLst>
              </a:tr>
              <a:tr h="3253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f) Administrativo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/>
                        <a:t>4 días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323779"/>
                  </a:ext>
                </a:extLst>
              </a:tr>
              <a:tr h="3253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k) Cumpleaños del trabajador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dirty="0"/>
                        <a:t>1 día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203599"/>
                  </a:ext>
                </a:extLst>
              </a:tr>
              <a:tr h="2956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CLAUSULA 37. PISO DE NEGOCIACIÓN Y EXTENSIÓN DE BENEFICIOS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21629"/>
                  </a:ext>
                </a:extLst>
              </a:tr>
              <a:tr h="6412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37.2 Extensión parcial de beneficios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dirty="0"/>
                        <a:t>Se extienden todos los beneficios sindicales a excepción del reajuste de sueldo y Bono de acuerdo UCSC.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Pago 100% cuota sindical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263604"/>
                  </a:ext>
                </a:extLst>
              </a:tr>
              <a:tr h="3253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CLAUSULA 38. Bono de acuerdo UCSC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dirty="0"/>
                        <a:t>$700.000 pagado en 2 cuotas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8868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41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08E70755-212A-42EA-9DE7-6946D955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" y="109161"/>
            <a:ext cx="10436332" cy="108353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3E0FDC4-0915-48F6-A2F6-EC5A2C2C31BB}"/>
              </a:ext>
            </a:extLst>
          </p:cNvPr>
          <p:cNvSpPr/>
          <p:nvPr/>
        </p:nvSpPr>
        <p:spPr>
          <a:xfrm>
            <a:off x="1604855" y="838753"/>
            <a:ext cx="97618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IMÁGENES HUELGA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A3AD4F-DC93-8ACE-989B-6AEF634A5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5" b="30325"/>
          <a:stretch/>
        </p:blipFill>
        <p:spPr bwMode="auto">
          <a:xfrm rot="20739004">
            <a:off x="257238" y="1609433"/>
            <a:ext cx="2020047" cy="174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5FAA40B-4539-2D66-522D-FEA8ADC12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002">
            <a:off x="9351083" y="2222962"/>
            <a:ext cx="2332416" cy="17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6AE44E2-F265-3DF2-1090-57DDF1A17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r="18911" b="12066"/>
          <a:stretch/>
        </p:blipFill>
        <p:spPr bwMode="auto">
          <a:xfrm rot="1026074">
            <a:off x="6537081" y="362604"/>
            <a:ext cx="2652322" cy="123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2721B6C-F7C2-3317-F571-A6ABC8EE7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6" r="13465" b="17498"/>
          <a:stretch/>
        </p:blipFill>
        <p:spPr bwMode="auto">
          <a:xfrm>
            <a:off x="9429763" y="625751"/>
            <a:ext cx="1896753" cy="13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54B0B4E-53A0-4B42-FC53-624D86D22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9"/>
          <a:stretch/>
        </p:blipFill>
        <p:spPr bwMode="auto">
          <a:xfrm rot="21113811">
            <a:off x="467315" y="3848250"/>
            <a:ext cx="2847122" cy="14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>
            <a:extLst>
              <a:ext uri="{FF2B5EF4-FFF2-40B4-BE49-F238E27FC236}">
                <a16:creationId xmlns:a16="http://schemas.microsoft.com/office/drawing/2014/main" id="{0B81BF5C-459B-2B15-5573-E90A53F792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C8086A-B6C9-02A9-E5F1-CFD3A078C6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4112">
            <a:off x="2844074" y="1626006"/>
            <a:ext cx="1974471" cy="19553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D4C771-1F76-11F7-2D04-BC9A738056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86154">
            <a:off x="5918551" y="1746898"/>
            <a:ext cx="1951916" cy="21950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70965C-B55C-640A-32F4-19CCD09737B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4902" b="18752"/>
          <a:stretch/>
        </p:blipFill>
        <p:spPr>
          <a:xfrm rot="358810">
            <a:off x="7689367" y="3581400"/>
            <a:ext cx="1623417" cy="22750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3CEB589-CA4C-CF8C-1E5D-B76AA96FC8B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0167" b="9820"/>
          <a:stretch/>
        </p:blipFill>
        <p:spPr>
          <a:xfrm>
            <a:off x="3831309" y="4342105"/>
            <a:ext cx="3186307" cy="11951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85178C5-3696-60C1-5E45-8F3F42803B2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8459"/>
          <a:stretch/>
        </p:blipFill>
        <p:spPr>
          <a:xfrm rot="21086033">
            <a:off x="9379571" y="4786278"/>
            <a:ext cx="2605260" cy="10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08E70755-212A-42EA-9DE7-6946D955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" y="109161"/>
            <a:ext cx="10436332" cy="108353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3E0FDC4-0915-48F6-A2F6-EC5A2C2C31BB}"/>
              </a:ext>
            </a:extLst>
          </p:cNvPr>
          <p:cNvSpPr/>
          <p:nvPr/>
        </p:nvSpPr>
        <p:spPr>
          <a:xfrm>
            <a:off x="1365957" y="1944549"/>
            <a:ext cx="10528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es-MX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Invitación</a:t>
            </a:r>
          </a:p>
          <a:p>
            <a:pPr marL="571500" indent="-571500">
              <a:buFontTx/>
              <a:buChar char="-"/>
            </a:pPr>
            <a:r>
              <a:rPr lang="es-MX" sz="4000" b="0" cap="none" spc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Metodología</a:t>
            </a:r>
          </a:p>
          <a:p>
            <a:pPr marL="571500" indent="-571500">
              <a:buFontTx/>
              <a:buChar char="-"/>
            </a:pPr>
            <a:r>
              <a:rPr lang="es-MX" sz="4000" b="0" cap="none" spc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Fechas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0AB0D6E-1CD4-694C-B80C-781B8080AF8D}"/>
              </a:ext>
            </a:extLst>
          </p:cNvPr>
          <p:cNvSpPr/>
          <p:nvPr/>
        </p:nvSpPr>
        <p:spPr>
          <a:xfrm>
            <a:off x="1365957" y="1026855"/>
            <a:ext cx="105286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0" lang="es-MX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Elección del 5° Dirigente Sindical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n 5" descr="Abeja, choca los cinco">
            <a:extLst>
              <a:ext uri="{FF2B5EF4-FFF2-40B4-BE49-F238E27FC236}">
                <a16:creationId xmlns:a16="http://schemas.microsoft.com/office/drawing/2014/main" id="{48920FA8-1474-74CD-FFA8-37D9B9D5C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12">
            <a:off x="7992035" y="1846729"/>
            <a:ext cx="2756647" cy="27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3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08E70755-212A-42EA-9DE7-6946D955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" y="109161"/>
            <a:ext cx="10436332" cy="108353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0AB0D6E-1CD4-694C-B80C-781B8080AF8D}"/>
              </a:ext>
            </a:extLst>
          </p:cNvPr>
          <p:cNvSpPr/>
          <p:nvPr/>
        </p:nvSpPr>
        <p:spPr>
          <a:xfrm>
            <a:off x="4396028" y="284232"/>
            <a:ext cx="54113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Propuesta asesoría legal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C31D219-9E7A-4FE1-0BB3-335260EFF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921098"/>
              </p:ext>
            </p:extLst>
          </p:nvPr>
        </p:nvGraphicFramePr>
        <p:xfrm>
          <a:off x="287574" y="992118"/>
          <a:ext cx="103649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9CA1D927-6691-64DA-C722-7C0833A3EBE2}"/>
              </a:ext>
            </a:extLst>
          </p:cNvPr>
          <p:cNvSpPr/>
          <p:nvPr/>
        </p:nvSpPr>
        <p:spPr>
          <a:xfrm>
            <a:off x="11125200" y="1111624"/>
            <a:ext cx="699247" cy="4697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BCE5BD-72C9-30CF-555D-0F57DE4C9908}"/>
              </a:ext>
            </a:extLst>
          </p:cNvPr>
          <p:cNvSpPr txBox="1"/>
          <p:nvPr/>
        </p:nvSpPr>
        <p:spPr>
          <a:xfrm>
            <a:off x="11147339" y="2128145"/>
            <a:ext cx="677108" cy="314661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s-CL" sz="3200" b="1" dirty="0"/>
              <a:t>V O T A C I O N</a:t>
            </a:r>
          </a:p>
        </p:txBody>
      </p:sp>
    </p:spTree>
    <p:extLst>
      <p:ext uri="{BB962C8B-B14F-4D97-AF65-F5344CB8AC3E}">
        <p14:creationId xmlns:p14="http://schemas.microsoft.com/office/powerpoint/2010/main" val="186894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718</Words>
  <Application>Microsoft Office PowerPoint</Application>
  <PresentationFormat>Panorámica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Rivera Soto</dc:creator>
  <cp:lastModifiedBy>Gisela Magde Garcés Osses</cp:lastModifiedBy>
  <cp:revision>83</cp:revision>
  <dcterms:created xsi:type="dcterms:W3CDTF">2022-06-06T01:38:43Z</dcterms:created>
  <dcterms:modified xsi:type="dcterms:W3CDTF">2022-12-07T16:05:36Z</dcterms:modified>
</cp:coreProperties>
</file>